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85" r:id="rId4"/>
    <p:sldId id="286" r:id="rId5"/>
    <p:sldId id="261" r:id="rId6"/>
    <p:sldId id="283" r:id="rId7"/>
    <p:sldId id="284" r:id="rId8"/>
    <p:sldId id="273" r:id="rId9"/>
    <p:sldId id="276" r:id="rId10"/>
    <p:sldId id="278" r:id="rId11"/>
    <p:sldId id="263" r:id="rId12"/>
    <p:sldId id="277" r:id="rId13"/>
    <p:sldId id="264" r:id="rId14"/>
    <p:sldId id="265" r:id="rId15"/>
    <p:sldId id="266" r:id="rId16"/>
    <p:sldId id="280" r:id="rId17"/>
    <p:sldId id="281" r:id="rId18"/>
    <p:sldId id="282" r:id="rId19"/>
    <p:sldId id="290" r:id="rId20"/>
    <p:sldId id="291" r:id="rId21"/>
    <p:sldId id="292" r:id="rId22"/>
    <p:sldId id="279" r:id="rId23"/>
    <p:sldId id="287" r:id="rId24"/>
    <p:sldId id="288" r:id="rId25"/>
    <p:sldId id="267" r:id="rId26"/>
    <p:sldId id="289" r:id="rId2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F9A331D4-9AC3-4FBC-8EED-2315322028D4}" type="datetimeFigureOut">
              <a:rPr lang="nl-NL"/>
              <a:pPr>
                <a:defRPr/>
              </a:pPr>
              <a:t>23-5-2007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6418A14-5F1B-4759-8BC6-285CB9E3ECDF}" type="slidenum">
              <a:rPr lang="nl-NL"/>
              <a:pPr>
                <a:defRPr/>
              </a:pPr>
              <a:t>‹nr.›</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73B9F1A-B084-43B0-AC7D-548E58ED076D}" type="datetimeFigureOut">
              <a:rPr lang="nl-NL"/>
              <a:pPr>
                <a:defRPr/>
              </a:pPr>
              <a:t>23-5-2007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92D431A-9F82-464A-B2B4-76CD7725BC8F}" type="slidenum">
              <a:rPr lang="nl-NL"/>
              <a:pPr>
                <a:defRPr/>
              </a:pPr>
              <a:t>‹nr.›</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FA50D6E-C5A6-42C3-8D04-8489C3EA4F40}" type="datetimeFigureOut">
              <a:rPr lang="nl-NL"/>
              <a:pPr>
                <a:defRPr/>
              </a:pPr>
              <a:t>23-5-2007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29A062A-8301-40A9-A80E-E0DC8D943B48}" type="slidenum">
              <a:rPr lang="nl-NL"/>
              <a:pPr>
                <a:defRPr/>
              </a:pPr>
              <a:t>‹nr.›</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4D5A8C5B-E880-4323-A627-1E849238F9DA}" type="datetimeFigureOut">
              <a:rPr lang="nl-NL"/>
              <a:pPr>
                <a:defRPr/>
              </a:pPr>
              <a:t>23-5-2007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59AB6DD-3788-4983-B0A0-EAD06697CD05}" type="slidenum">
              <a:rPr lang="nl-NL"/>
              <a:pPr>
                <a:defRPr/>
              </a:pPr>
              <a:t>‹nr.›</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48DA371D-782F-423A-B57C-508CE17BFB9E}" type="datetimeFigureOut">
              <a:rPr lang="nl-NL"/>
              <a:pPr>
                <a:defRPr/>
              </a:pPr>
              <a:t>23-5-2007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635767D-8435-46FA-87B1-5E3A007859DD}" type="slidenum">
              <a:rPr lang="nl-NL"/>
              <a:pPr>
                <a:defRPr/>
              </a:pPr>
              <a:t>‹nr.›</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464B8CB-C6E0-43A9-A554-2EB220791921}" type="datetimeFigureOut">
              <a:rPr lang="nl-NL"/>
              <a:pPr>
                <a:defRPr/>
              </a:pPr>
              <a:t>23-5-2007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758ADED-EC51-4028-AE5D-C25556EF4059}" type="slidenum">
              <a:rPr lang="nl-NL"/>
              <a:pPr>
                <a:defRPr/>
              </a:pPr>
              <a:t>‹nr.›</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94F14E40-A462-4D9D-96A8-0116536B7ADF}" type="datetimeFigureOut">
              <a:rPr lang="nl-NL"/>
              <a:pPr>
                <a:defRPr/>
              </a:pPr>
              <a:t>23-5-2007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378CFF7-E92D-4BFC-A0BA-7F0E3339A309}" type="slidenum">
              <a:rPr lang="nl-NL"/>
              <a:pPr>
                <a:defRPr/>
              </a:pPr>
              <a:t>‹nr.›</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FDA1B83C-86FB-4080-828C-436DC399A2AE}" type="datetimeFigureOut">
              <a:rPr lang="nl-NL"/>
              <a:pPr>
                <a:defRPr/>
              </a:pPr>
              <a:t>23-5-2007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A7D812EF-AB87-4997-AAD4-611D4E042204}" type="slidenum">
              <a:rPr lang="nl-NL"/>
              <a:pPr>
                <a:defRPr/>
              </a:pPr>
              <a:t>‹nr.›</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623C9A68-E51B-4821-B9AE-BD70ED6B3F72}" type="datetimeFigureOut">
              <a:rPr lang="nl-NL"/>
              <a:pPr>
                <a:defRPr/>
              </a:pPr>
              <a:t>23-5-2007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621F985-1039-486A-91F7-241128660BE5}" type="slidenum">
              <a:rPr lang="nl-NL"/>
              <a:pPr>
                <a:defRPr/>
              </a:pPr>
              <a:t>‹nr.›</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5F38708-D204-48EC-934A-DEEE1A53E0D1}" type="datetimeFigureOut">
              <a:rPr lang="nl-NL"/>
              <a:pPr>
                <a:defRPr/>
              </a:pPr>
              <a:t>23-5-2007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274797F-F50B-43FC-A7B5-B5B9E6B89B7D}" type="slidenum">
              <a:rPr lang="nl-NL"/>
              <a:pPr>
                <a:defRPr/>
              </a:pPr>
              <a:t>‹nr.›</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D464F41-430F-485B-9274-6C79CA64D98E}" type="datetimeFigureOut">
              <a:rPr lang="nl-NL"/>
              <a:pPr>
                <a:defRPr/>
              </a:pPr>
              <a:t>23-5-2007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3F16DF7-C563-4154-9C49-5354D05448C8}" type="slidenum">
              <a:rPr lang="nl-NL"/>
              <a:pPr>
                <a:defRPr/>
              </a:pPr>
              <a:t>‹nr.›</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1DDB01E-9B2B-4B7C-B00D-C809B59F7A67}" type="datetimeFigureOut">
              <a:rPr lang="nl-NL"/>
              <a:pPr>
                <a:defRPr/>
              </a:pPr>
              <a:t>23-5-2007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57605CB-241E-4177-938A-9A5E1785DA70}"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Documents%20and%20Settings\Leonie%20van%20Otten\Bureaublad\video-196.wm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Documents%20and%20Settings\Leonie%20van%20Otten\Bureaublad\Film_0001b.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Documents%20and%20Settings\Leonie%20van%20Otten\Bureaublad\Film_04.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Documents%20and%20Settings\Leonie%20van%20Otten\Bureaublad\Film_02.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uments%20and%20Settings\Leonie%20van%20Otten\Bureaublad\Film_03.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video" Target="file:///C:\Documents%20and%20Settings\Leonie%20van%20Otten\Bureaublad\video-198.wmv"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yken201"/>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0" y="0"/>
            <a:ext cx="9144000" cy="6858000"/>
          </a:xfrm>
          <a:prstGeom prst="rect">
            <a:avLst/>
          </a:prstGeom>
          <a:noFill/>
          <a:ln w="9525">
            <a:noFill/>
            <a:miter lim="800000"/>
            <a:headEnd/>
            <a:tailEnd/>
          </a:ln>
        </p:spPr>
      </p:pic>
      <p:sp>
        <p:nvSpPr>
          <p:cNvPr id="2051" name="Titel 1"/>
          <p:cNvSpPr>
            <a:spLocks noGrp="1"/>
          </p:cNvSpPr>
          <p:nvPr>
            <p:ph type="ctrTitle"/>
          </p:nvPr>
        </p:nvSpPr>
        <p:spPr>
          <a:xfrm>
            <a:off x="685800" y="428625"/>
            <a:ext cx="7772400" cy="1500188"/>
          </a:xfrm>
        </p:spPr>
        <p:txBody>
          <a:bodyPr/>
          <a:lstStyle/>
          <a:p>
            <a:r>
              <a:rPr lang="en-US" sz="3600" smtClean="0"/>
              <a:t>Vooronderzoek visual knowledge building</a:t>
            </a:r>
            <a:endParaRPr lang="nl-NL" sz="3600" smtClean="0"/>
          </a:p>
        </p:txBody>
      </p:sp>
      <p:sp>
        <p:nvSpPr>
          <p:cNvPr id="3" name="Ondertitel 2"/>
          <p:cNvSpPr>
            <a:spLocks noGrp="1"/>
          </p:cNvSpPr>
          <p:nvPr>
            <p:ph type="subTitle" idx="1"/>
          </p:nvPr>
        </p:nvSpPr>
        <p:spPr>
          <a:xfrm>
            <a:off x="1143000" y="1928813"/>
            <a:ext cx="6629400" cy="714375"/>
          </a:xfrm>
        </p:spPr>
        <p:txBody>
          <a:bodyPr rtlCol="0">
            <a:normAutofit fontScale="25000" lnSpcReduction="20000"/>
          </a:bodyPr>
          <a:lstStyle/>
          <a:p>
            <a:pPr fontAlgn="auto">
              <a:spcAft>
                <a:spcPts val="0"/>
              </a:spcAft>
              <a:buFont typeface="Arial" pitchFamily="34" charset="0"/>
              <a:buNone/>
              <a:defRPr/>
            </a:pPr>
            <a:endParaRPr lang="en-US" dirty="0" smtClean="0">
              <a:solidFill>
                <a:schemeClr val="accent4">
                  <a:lumMod val="50000"/>
                </a:schemeClr>
              </a:solidFill>
            </a:endParaRPr>
          </a:p>
          <a:p>
            <a:pPr fontAlgn="auto">
              <a:spcAft>
                <a:spcPts val="0"/>
              </a:spcAft>
              <a:buFont typeface="Arial" pitchFamily="34" charset="0"/>
              <a:buNone/>
              <a:defRPr/>
            </a:pPr>
            <a:endParaRPr lang="en-US" dirty="0">
              <a:solidFill>
                <a:schemeClr val="accent4">
                  <a:lumMod val="50000"/>
                </a:schemeClr>
              </a:solidFill>
            </a:endParaRPr>
          </a:p>
          <a:p>
            <a:pPr fontAlgn="auto">
              <a:spcAft>
                <a:spcPts val="0"/>
              </a:spcAft>
              <a:buFont typeface="Arial" pitchFamily="34" charset="0"/>
              <a:buNone/>
              <a:defRPr/>
            </a:pPr>
            <a:endParaRPr lang="en-US" dirty="0" smtClean="0">
              <a:solidFill>
                <a:schemeClr val="accent4">
                  <a:lumMod val="50000"/>
                </a:schemeClr>
              </a:solidFill>
            </a:endParaRPr>
          </a:p>
          <a:p>
            <a:pPr fontAlgn="auto">
              <a:spcAft>
                <a:spcPts val="0"/>
              </a:spcAft>
              <a:buFont typeface="Arial" pitchFamily="34" charset="0"/>
              <a:buNone/>
              <a:defRPr/>
            </a:pPr>
            <a:r>
              <a:rPr lang="en-US" sz="9600" b="1" dirty="0" smtClean="0">
                <a:solidFill>
                  <a:schemeClr val="tx1">
                    <a:lumMod val="95000"/>
                  </a:schemeClr>
                </a:solidFill>
              </a:rPr>
              <a:t>Op welke manier construeren leerlingen kennis aan de hand van beelden?</a:t>
            </a:r>
            <a:endParaRPr lang="nl-NL" sz="9600" b="1" dirty="0">
              <a:solidFill>
                <a:schemeClr val="tx1">
                  <a:lumMod val="95000"/>
                </a:schemeClr>
              </a:solidFill>
            </a:endParaRPr>
          </a:p>
        </p:txBody>
      </p:sp>
      <p:pic>
        <p:nvPicPr>
          <p:cNvPr id="2053" name="Afbeelding 4" descr="logo edith.gif"/>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14313" y="214313"/>
            <a:ext cx="1143000" cy="1143000"/>
          </a:xfrm>
          <a:prstGeom prst="rect">
            <a:avLst/>
          </a:prstGeom>
          <a:noFill/>
          <a:ln w="9525">
            <a:noFill/>
            <a:miter lim="800000"/>
            <a:headEnd/>
            <a:tailEnd/>
          </a:ln>
        </p:spPr>
      </p:pic>
      <p:pic>
        <p:nvPicPr>
          <p:cNvPr id="2054" name="Afbeelding 8" descr="utwente.gif"/>
          <p:cNvPicPr>
            <a:picLocks noChangeAspect="1"/>
          </p:cNvPicPr>
          <p:nvPr/>
        </p:nvPicPr>
        <p:blipFill>
          <a:blip r:embed="rId4"/>
          <a:srcRect/>
          <a:stretch>
            <a:fillRect/>
          </a:stretch>
        </p:blipFill>
        <p:spPr bwMode="auto">
          <a:xfrm>
            <a:off x="7929563" y="214313"/>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sz="2800" dirty="0" smtClean="0">
                <a:latin typeface="Calibri" pitchFamily="34" charset="0"/>
              </a:rPr>
              <a:t/>
            </a:r>
            <a:br>
              <a:rPr lang="en-US" sz="2800" dirty="0" smtClean="0">
                <a:latin typeface="Calibri" pitchFamily="34" charset="0"/>
              </a:rPr>
            </a:br>
            <a:r>
              <a:rPr lang="en-US" sz="2800" dirty="0" smtClean="0">
                <a:latin typeface="Calibri" pitchFamily="34" charset="0"/>
              </a:rPr>
              <a:t/>
            </a:r>
            <a:br>
              <a:rPr lang="en-US" sz="2800" dirty="0" smtClean="0">
                <a:latin typeface="Calibri" pitchFamily="34" charset="0"/>
              </a:rPr>
            </a:br>
            <a:r>
              <a:rPr lang="en-US" sz="2800" dirty="0" err="1" smtClean="0">
                <a:latin typeface="Calibri" pitchFamily="34" charset="0"/>
              </a:rPr>
              <a:t>Maak</a:t>
            </a:r>
            <a:r>
              <a:rPr lang="en-US" sz="2800" dirty="0" smtClean="0">
                <a:latin typeface="Calibri" pitchFamily="34" charset="0"/>
              </a:rPr>
              <a:t> </a:t>
            </a:r>
            <a:r>
              <a:rPr lang="en-US" sz="2800" dirty="0" err="1" smtClean="0">
                <a:latin typeface="Calibri" pitchFamily="34" charset="0"/>
              </a:rPr>
              <a:t>foto’s</a:t>
            </a:r>
            <a:r>
              <a:rPr lang="en-US" sz="2800" dirty="0" smtClean="0">
                <a:latin typeface="Calibri" pitchFamily="34" charset="0"/>
              </a:rPr>
              <a:t> </a:t>
            </a:r>
            <a:r>
              <a:rPr lang="en-US" sz="2800" dirty="0" err="1" smtClean="0">
                <a:latin typeface="Calibri" pitchFamily="34" charset="0"/>
              </a:rPr>
              <a:t>waaraan</a:t>
            </a:r>
            <a:r>
              <a:rPr lang="en-US" sz="2800" dirty="0" smtClean="0">
                <a:latin typeface="Calibri" pitchFamily="34" charset="0"/>
              </a:rPr>
              <a:t> je </a:t>
            </a:r>
            <a:r>
              <a:rPr lang="en-US" sz="2800" dirty="0" err="1" smtClean="0">
                <a:latin typeface="Calibri" pitchFamily="34" charset="0"/>
              </a:rPr>
              <a:t>kan</a:t>
            </a:r>
            <a:r>
              <a:rPr lang="en-US" sz="2800" dirty="0" smtClean="0">
                <a:latin typeface="Calibri" pitchFamily="34" charset="0"/>
              </a:rPr>
              <a:t> </a:t>
            </a:r>
            <a:r>
              <a:rPr lang="en-US" sz="2800" dirty="0" err="1" smtClean="0">
                <a:latin typeface="Calibri" pitchFamily="34" charset="0"/>
              </a:rPr>
              <a:t>zien</a:t>
            </a:r>
            <a:r>
              <a:rPr lang="en-US" sz="2800" dirty="0" smtClean="0">
                <a:latin typeface="Calibri" pitchFamily="34" charset="0"/>
              </a:rPr>
              <a:t> hoe en </a:t>
            </a:r>
            <a:r>
              <a:rPr lang="en-US" sz="2800" dirty="0" err="1" smtClean="0">
                <a:latin typeface="Calibri" pitchFamily="34" charset="0"/>
              </a:rPr>
              <a:t>waar</a:t>
            </a:r>
            <a:r>
              <a:rPr lang="en-US" sz="2800" dirty="0" smtClean="0">
                <a:latin typeface="Calibri" pitchFamily="34" charset="0"/>
              </a:rPr>
              <a:t> de </a:t>
            </a:r>
            <a:r>
              <a:rPr lang="en-US" sz="2800" dirty="0" err="1" smtClean="0">
                <a:latin typeface="Calibri" pitchFamily="34" charset="0"/>
              </a:rPr>
              <a:t>balen</a:t>
            </a:r>
            <a:r>
              <a:rPr lang="en-US" sz="2800" dirty="0" smtClean="0">
                <a:latin typeface="Calibri" pitchFamily="34" charset="0"/>
              </a:rPr>
              <a:t> het </a:t>
            </a:r>
            <a:r>
              <a:rPr lang="en-US" sz="2800" dirty="0" err="1" smtClean="0">
                <a:latin typeface="Calibri" pitchFamily="34" charset="0"/>
              </a:rPr>
              <a:t>Balengebouw</a:t>
            </a:r>
            <a:r>
              <a:rPr lang="en-US" sz="2800" dirty="0" smtClean="0">
                <a:latin typeface="Calibri" pitchFamily="34" charset="0"/>
              </a:rPr>
              <a:t> </a:t>
            </a:r>
            <a:r>
              <a:rPr lang="en-US" sz="2800" dirty="0" err="1" smtClean="0">
                <a:latin typeface="Calibri" pitchFamily="34" charset="0"/>
              </a:rPr>
              <a:t>binnenkwamen</a:t>
            </a:r>
            <a:r>
              <a:rPr lang="en-US" sz="2800" dirty="0" smtClean="0">
                <a:latin typeface="Calibri" pitchFamily="34" charset="0"/>
              </a:rPr>
              <a:t>.</a:t>
            </a:r>
            <a:r>
              <a:rPr lang="nl-NL" dirty="0" smtClean="0">
                <a:latin typeface="Calibri" pitchFamily="34" charset="0"/>
              </a:rPr>
              <a:t/>
            </a:r>
            <a:br>
              <a:rPr lang="nl-NL" dirty="0" smtClean="0">
                <a:latin typeface="Calibri" pitchFamily="34" charset="0"/>
              </a:rPr>
            </a:br>
            <a:endParaRPr lang="nl-NL" dirty="0" smtClean="0"/>
          </a:p>
        </p:txBody>
      </p:sp>
      <p:sp>
        <p:nvSpPr>
          <p:cNvPr id="10245" name="Tekstvak 6"/>
          <p:cNvSpPr txBox="1">
            <a:spLocks noChangeArrowheads="1"/>
          </p:cNvSpPr>
          <p:nvPr/>
        </p:nvSpPr>
        <p:spPr bwMode="auto">
          <a:xfrm>
            <a:off x="714375" y="4500569"/>
            <a:ext cx="7215188" cy="830997"/>
          </a:xfrm>
          <a:prstGeom prst="rect">
            <a:avLst/>
          </a:prstGeom>
          <a:noFill/>
          <a:ln w="9525">
            <a:noFill/>
            <a:miter lim="800000"/>
            <a:headEnd/>
            <a:tailEnd/>
          </a:ln>
        </p:spPr>
        <p:txBody>
          <a:bodyPr wrap="square">
            <a:spAutoFit/>
          </a:bodyPr>
          <a:lstStyle/>
          <a:p>
            <a:endParaRPr lang="en-US" sz="2400" dirty="0" smtClean="0">
              <a:latin typeface="Calibri" pitchFamily="34" charset="0"/>
            </a:endParaRPr>
          </a:p>
          <a:p>
            <a:endParaRPr lang="en-US" sz="2400" dirty="0">
              <a:latin typeface="Calibri" pitchFamily="34" charset="0"/>
            </a:endParaRPr>
          </a:p>
        </p:txBody>
      </p:sp>
      <p:pic>
        <p:nvPicPr>
          <p:cNvPr id="8" name="video-196.wmv">
            <a:hlinkClick r:id="" action="ppaction://media"/>
          </p:cNvPr>
          <p:cNvPicPr>
            <a:picLocks noGrp="1" noRot="1" noChangeAspect="1"/>
          </p:cNvPicPr>
          <p:nvPr>
            <p:ph idx="1"/>
            <a:videoFile r:link="rId1"/>
          </p:nvPr>
        </p:nvPicPr>
        <p:blipFill>
          <a:blip r:embed="rId3"/>
          <a:stretch>
            <a:fillRect/>
          </a:stretch>
        </p:blipFill>
        <p:spPr>
          <a:xfrm>
            <a:off x="2571736" y="2428868"/>
            <a:ext cx="4524396" cy="3393297"/>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en-US" sz="4000" dirty="0" smtClean="0"/>
              <a:t>Visual knowledge building</a:t>
            </a:r>
            <a:br>
              <a:rPr lang="en-US" sz="4000" dirty="0" smtClean="0"/>
            </a:br>
            <a:r>
              <a:rPr lang="en-US" sz="3100" dirty="0" smtClean="0"/>
              <a:t>“Het </a:t>
            </a:r>
            <a:r>
              <a:rPr lang="en-US" sz="3100" dirty="0" err="1" smtClean="0"/>
              <a:t>begrijpen</a:t>
            </a:r>
            <a:r>
              <a:rPr lang="en-US" sz="3100" dirty="0" smtClean="0"/>
              <a:t> van </a:t>
            </a:r>
            <a:r>
              <a:rPr lang="en-US" sz="3100" dirty="0" err="1" smtClean="0"/>
              <a:t>beelden</a:t>
            </a:r>
            <a:r>
              <a:rPr lang="en-US" sz="3100" dirty="0" smtClean="0"/>
              <a:t>”</a:t>
            </a:r>
            <a:endParaRPr lang="nl-NL" sz="3100" dirty="0"/>
          </a:p>
        </p:txBody>
      </p:sp>
      <p:pic>
        <p:nvPicPr>
          <p:cNvPr id="6" name="Film_0001b.wmv">
            <a:hlinkClick r:id="" action="ppaction://media"/>
          </p:cNvPr>
          <p:cNvPicPr>
            <a:picLocks noGrp="1" noRot="1" noChangeAspect="1"/>
          </p:cNvPicPr>
          <p:nvPr>
            <p:ph idx="1"/>
            <a:videoFile r:link="rId1"/>
          </p:nvPr>
        </p:nvPicPr>
        <p:blipFill>
          <a:blip r:embed="rId3"/>
          <a:stretch>
            <a:fillRect/>
          </a:stretch>
        </p:blipFill>
        <p:spPr>
          <a:xfrm>
            <a:off x="1524000" y="1576388"/>
            <a:ext cx="6096000" cy="4572000"/>
          </a:xfrm>
          <a:prstGeom prst="rect">
            <a:avLst/>
          </a:prstGeom>
        </p:spPr>
      </p:pic>
    </p:spTree>
  </p:cSld>
  <p:clrMapOvr>
    <a:masterClrMapping/>
  </p:clrMapOvr>
  <p:transition>
    <p:zoom dir="in"/>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en-US" sz="4000" dirty="0" smtClean="0"/>
              <a:t>Visual knowledge building</a:t>
            </a:r>
            <a:r>
              <a:rPr lang="en-US" dirty="0" smtClean="0"/>
              <a:t/>
            </a:r>
            <a:br>
              <a:rPr lang="en-US" dirty="0" smtClean="0"/>
            </a:br>
            <a:r>
              <a:rPr lang="en-US" sz="3100" dirty="0" smtClean="0"/>
              <a:t>“ </a:t>
            </a:r>
            <a:r>
              <a:rPr lang="en-US" sz="3100" dirty="0" err="1" smtClean="0"/>
              <a:t>Kennis</a:t>
            </a:r>
            <a:r>
              <a:rPr lang="en-US" sz="3100" dirty="0" smtClean="0"/>
              <a:t> </a:t>
            </a:r>
            <a:r>
              <a:rPr lang="en-US" sz="3100" dirty="0" err="1" smtClean="0"/>
              <a:t>toepassen</a:t>
            </a:r>
            <a:r>
              <a:rPr lang="en-US" sz="3100" dirty="0" smtClean="0"/>
              <a:t>”</a:t>
            </a:r>
            <a:endParaRPr lang="nl-NL" sz="3100" dirty="0"/>
          </a:p>
        </p:txBody>
      </p:sp>
      <p:pic>
        <p:nvPicPr>
          <p:cNvPr id="4" name="Film_04.wmv">
            <a:hlinkClick r:id="" action="ppaction://media"/>
          </p:cNvPr>
          <p:cNvPicPr>
            <a:picLocks noGrp="1" noRot="1" noChangeAspect="1"/>
          </p:cNvPicPr>
          <p:nvPr>
            <p:ph idx="1"/>
            <a:videoFile r:link="rId1"/>
          </p:nvPr>
        </p:nvPicPr>
        <p:blipFill>
          <a:blip r:embed="rId3"/>
          <a:srcRect/>
          <a:stretch>
            <a:fillRect/>
          </a:stretch>
        </p:blipFill>
        <p:spPr>
          <a:xfrm>
            <a:off x="1524000" y="1576388"/>
            <a:ext cx="6096000" cy="4572000"/>
          </a:xfrm>
        </p:spPr>
      </p:pic>
    </p:spTree>
  </p:cSld>
  <p:clrMapOvr>
    <a:masterClrMapping/>
  </p:clrMapOvr>
  <p:transition>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en-US" dirty="0" smtClean="0"/>
              <a:t/>
            </a:r>
            <a:br>
              <a:rPr lang="en-US" dirty="0" smtClean="0"/>
            </a:br>
            <a:r>
              <a:rPr lang="en-US" sz="4000" dirty="0" smtClean="0"/>
              <a:t>Visual knowledge building</a:t>
            </a:r>
            <a:r>
              <a:rPr lang="en-US" dirty="0" smtClean="0"/>
              <a:t/>
            </a:r>
            <a:br>
              <a:rPr lang="en-US" dirty="0" smtClean="0"/>
            </a:br>
            <a:r>
              <a:rPr lang="en-US" sz="3100" dirty="0" smtClean="0"/>
              <a:t>“het </a:t>
            </a:r>
            <a:r>
              <a:rPr lang="en-US" sz="3100" dirty="0" err="1" smtClean="0"/>
              <a:t>kritisch</a:t>
            </a:r>
            <a:r>
              <a:rPr lang="en-US" sz="3100" dirty="0" smtClean="0"/>
              <a:t> </a:t>
            </a:r>
            <a:r>
              <a:rPr lang="en-US" sz="3100" dirty="0" err="1" smtClean="0"/>
              <a:t>kunnen</a:t>
            </a:r>
            <a:r>
              <a:rPr lang="en-US" sz="3100" dirty="0" smtClean="0"/>
              <a:t> </a:t>
            </a:r>
            <a:r>
              <a:rPr lang="en-US" sz="3100" dirty="0" err="1" smtClean="0"/>
              <a:t>kijken</a:t>
            </a:r>
            <a:r>
              <a:rPr lang="en-US" sz="3100" dirty="0" smtClean="0"/>
              <a:t> </a:t>
            </a:r>
            <a:r>
              <a:rPr lang="en-US" sz="3100" dirty="0" err="1" smtClean="0"/>
              <a:t>naar</a:t>
            </a:r>
            <a:r>
              <a:rPr lang="en-US" sz="3100" dirty="0" smtClean="0"/>
              <a:t> </a:t>
            </a:r>
            <a:r>
              <a:rPr lang="en-US" sz="3100" dirty="0" err="1" smtClean="0"/>
              <a:t>beelden</a:t>
            </a:r>
            <a:r>
              <a:rPr lang="en-US" sz="3100" dirty="0" smtClean="0"/>
              <a:t>”</a:t>
            </a:r>
            <a:br>
              <a:rPr lang="en-US" sz="3100" dirty="0" smtClean="0"/>
            </a:br>
            <a:endParaRPr lang="nl-NL" sz="3100" dirty="0"/>
          </a:p>
        </p:txBody>
      </p:sp>
      <p:pic>
        <p:nvPicPr>
          <p:cNvPr id="4" name="Film_02.wmv">
            <a:hlinkClick r:id="" action="ppaction://media"/>
          </p:cNvPr>
          <p:cNvPicPr>
            <a:picLocks noGrp="1" noRot="1" noChangeAspect="1"/>
          </p:cNvPicPr>
          <p:nvPr>
            <p:ph idx="1"/>
            <a:videoFile r:link="rId1"/>
          </p:nvPr>
        </p:nvPicPr>
        <p:blipFill>
          <a:blip r:embed="rId3"/>
          <a:srcRect/>
          <a:stretch>
            <a:fillRect/>
          </a:stretch>
        </p:blipFill>
        <p:spPr>
          <a:xfrm>
            <a:off x="1554163" y="1600200"/>
            <a:ext cx="6034087" cy="4525963"/>
          </a:xfrm>
        </p:spPr>
      </p:pic>
    </p:spTree>
  </p:cSld>
  <p:clrMapOvr>
    <a:masterClrMapping/>
  </p:clrMapOvr>
  <p:transition>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en-US" sz="4000" dirty="0" smtClean="0"/>
              <a:t>Visual knowledge building</a:t>
            </a:r>
            <a:r>
              <a:rPr lang="en-US" dirty="0" smtClean="0"/>
              <a:t/>
            </a:r>
            <a:br>
              <a:rPr lang="en-US" dirty="0" smtClean="0"/>
            </a:br>
            <a:r>
              <a:rPr lang="en-US" sz="3100" dirty="0" smtClean="0"/>
              <a:t>“</a:t>
            </a:r>
            <a:r>
              <a:rPr lang="en-US" sz="3100" dirty="0" err="1" smtClean="0"/>
              <a:t>Kennis</a:t>
            </a:r>
            <a:r>
              <a:rPr lang="en-US" sz="3100" dirty="0" smtClean="0"/>
              <a:t> </a:t>
            </a:r>
            <a:r>
              <a:rPr lang="en-US" sz="3100" dirty="0" err="1" smtClean="0"/>
              <a:t>kunnen</a:t>
            </a:r>
            <a:r>
              <a:rPr lang="en-US" sz="3100" dirty="0" smtClean="0"/>
              <a:t> </a:t>
            </a:r>
            <a:r>
              <a:rPr lang="en-US" sz="3100" dirty="0" err="1" smtClean="0"/>
              <a:t>uitdrukken</a:t>
            </a:r>
            <a:r>
              <a:rPr lang="en-US" sz="3100" dirty="0" smtClean="0"/>
              <a:t> in </a:t>
            </a:r>
            <a:r>
              <a:rPr lang="en-US" sz="3100" dirty="0" err="1" smtClean="0"/>
              <a:t>beelden</a:t>
            </a:r>
            <a:r>
              <a:rPr lang="en-US" sz="3100" dirty="0" smtClean="0"/>
              <a:t>”</a:t>
            </a:r>
            <a:endParaRPr lang="nl-NL" sz="3100" dirty="0"/>
          </a:p>
        </p:txBody>
      </p:sp>
      <p:pic>
        <p:nvPicPr>
          <p:cNvPr id="4" name="Film_03.wmv">
            <a:hlinkClick r:id="" action="ppaction://media"/>
          </p:cNvPr>
          <p:cNvPicPr>
            <a:picLocks noGrp="1" noRot="1" noChangeAspect="1"/>
          </p:cNvPicPr>
          <p:nvPr>
            <p:ph idx="1"/>
            <a:videoFile r:link="rId1"/>
          </p:nvPr>
        </p:nvPicPr>
        <p:blipFill>
          <a:blip r:embed="rId3"/>
          <a:srcRect/>
          <a:stretch>
            <a:fillRect/>
          </a:stretch>
        </p:blipFill>
        <p:spPr>
          <a:xfrm>
            <a:off x="1554163" y="1600200"/>
            <a:ext cx="6034087" cy="4525963"/>
          </a:xfrm>
        </p:spPr>
      </p:pic>
    </p:spTree>
  </p:cSld>
  <p:clrMapOvr>
    <a:masterClrMapping/>
  </p:clrMapOvr>
  <p:transition>
    <p:zoom dir="in"/>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sz="3600" dirty="0" smtClean="0"/>
              <a:t>Het </a:t>
            </a:r>
            <a:r>
              <a:rPr lang="en-US" sz="3600" dirty="0" err="1" smtClean="0"/>
              <a:t>maken</a:t>
            </a:r>
            <a:r>
              <a:rPr lang="en-US" sz="3600" dirty="0" smtClean="0"/>
              <a:t> van het </a:t>
            </a:r>
            <a:r>
              <a:rPr lang="en-US" sz="3600" dirty="0" err="1" smtClean="0"/>
              <a:t>beeldverhaal</a:t>
            </a:r>
            <a:endParaRPr lang="nl-NL" sz="3600" dirty="0" smtClean="0"/>
          </a:p>
        </p:txBody>
      </p:sp>
      <p:sp>
        <p:nvSpPr>
          <p:cNvPr id="15363" name="Tijdelijke aanduiding voor inhoud 2"/>
          <p:cNvSpPr>
            <a:spLocks noGrp="1"/>
          </p:cNvSpPr>
          <p:nvPr>
            <p:ph idx="1"/>
          </p:nvPr>
        </p:nvSpPr>
        <p:spPr/>
        <p:txBody>
          <a:bodyPr/>
          <a:lstStyle/>
          <a:p>
            <a:pPr>
              <a:buNone/>
            </a:pPr>
            <a:r>
              <a:rPr lang="en-US" sz="2800" dirty="0" err="1" smtClean="0"/>
              <a:t>Antwoord</a:t>
            </a:r>
            <a:r>
              <a:rPr lang="en-US" sz="2800" dirty="0" smtClean="0"/>
              <a:t> </a:t>
            </a:r>
            <a:r>
              <a:rPr lang="en-US" sz="2800" dirty="0" err="1" smtClean="0"/>
              <a:t>geven</a:t>
            </a:r>
            <a:r>
              <a:rPr lang="en-US" sz="2800" dirty="0" smtClean="0"/>
              <a:t> op </a:t>
            </a:r>
            <a:r>
              <a:rPr lang="en-US" sz="2800" dirty="0" err="1" smtClean="0"/>
              <a:t>vier</a:t>
            </a:r>
            <a:r>
              <a:rPr lang="en-US" sz="2800" dirty="0" smtClean="0"/>
              <a:t> </a:t>
            </a:r>
            <a:r>
              <a:rPr lang="en-US" sz="2800" dirty="0" err="1" smtClean="0"/>
              <a:t>hoofdvragen</a:t>
            </a:r>
            <a:r>
              <a:rPr lang="en-US" sz="2800" dirty="0" smtClean="0"/>
              <a:t>:</a:t>
            </a:r>
          </a:p>
          <a:p>
            <a:r>
              <a:rPr lang="en-US" sz="2800" dirty="0" smtClean="0"/>
              <a:t>Hoe </a:t>
            </a:r>
            <a:r>
              <a:rPr lang="en-US" sz="2800" dirty="0" err="1" smtClean="0"/>
              <a:t>werd</a:t>
            </a:r>
            <a:r>
              <a:rPr lang="en-US" sz="2800" dirty="0" smtClean="0"/>
              <a:t> het </a:t>
            </a:r>
            <a:r>
              <a:rPr lang="en-US" sz="2800" dirty="0" err="1" smtClean="0"/>
              <a:t>katoen</a:t>
            </a:r>
            <a:r>
              <a:rPr lang="en-US" sz="2800" dirty="0" smtClean="0"/>
              <a:t> </a:t>
            </a:r>
            <a:r>
              <a:rPr lang="en-US" sz="2800" dirty="0" err="1" smtClean="0"/>
              <a:t>vervoerd</a:t>
            </a:r>
            <a:r>
              <a:rPr lang="en-US" sz="2800" dirty="0" smtClean="0"/>
              <a:t>?</a:t>
            </a:r>
          </a:p>
          <a:p>
            <a:r>
              <a:rPr lang="en-US" sz="2800" dirty="0" smtClean="0"/>
              <a:t>Hoe </a:t>
            </a:r>
            <a:r>
              <a:rPr lang="en-US" sz="2800" dirty="0" err="1" smtClean="0"/>
              <a:t>werden</a:t>
            </a:r>
            <a:r>
              <a:rPr lang="en-US" sz="2800" dirty="0" smtClean="0"/>
              <a:t> de </a:t>
            </a:r>
            <a:r>
              <a:rPr lang="en-US" sz="2800" dirty="0" err="1" smtClean="0"/>
              <a:t>fabrieken</a:t>
            </a:r>
            <a:r>
              <a:rPr lang="en-US" sz="2800" dirty="0" smtClean="0"/>
              <a:t> </a:t>
            </a:r>
            <a:r>
              <a:rPr lang="en-US" sz="2800" dirty="0" err="1" smtClean="0"/>
              <a:t>beveiligd</a:t>
            </a:r>
            <a:r>
              <a:rPr lang="en-US" sz="2800" dirty="0" smtClean="0"/>
              <a:t> </a:t>
            </a:r>
            <a:r>
              <a:rPr lang="en-US" sz="2800" dirty="0" err="1" smtClean="0"/>
              <a:t>tegen</a:t>
            </a:r>
            <a:r>
              <a:rPr lang="en-US" sz="2800" dirty="0" smtClean="0"/>
              <a:t> brand?</a:t>
            </a:r>
          </a:p>
          <a:p>
            <a:r>
              <a:rPr lang="en-US" sz="2800" dirty="0" err="1" smtClean="0"/>
              <a:t>Waar</a:t>
            </a:r>
            <a:r>
              <a:rPr lang="en-US" sz="2800" dirty="0" smtClean="0"/>
              <a:t> </a:t>
            </a:r>
            <a:r>
              <a:rPr lang="en-US" sz="2800" dirty="0" err="1" smtClean="0"/>
              <a:t>werkten</a:t>
            </a:r>
            <a:r>
              <a:rPr lang="en-US" sz="2800" dirty="0" smtClean="0"/>
              <a:t> de </a:t>
            </a:r>
            <a:r>
              <a:rPr lang="en-US" sz="2800" dirty="0" err="1" smtClean="0"/>
              <a:t>arbeiders</a:t>
            </a:r>
            <a:r>
              <a:rPr lang="en-US" sz="2800" dirty="0" smtClean="0"/>
              <a:t>?</a:t>
            </a:r>
          </a:p>
          <a:p>
            <a:r>
              <a:rPr lang="en-US" sz="2800" dirty="0" err="1" smtClean="0"/>
              <a:t>Waar</a:t>
            </a:r>
            <a:r>
              <a:rPr lang="en-US" sz="2800" dirty="0" smtClean="0"/>
              <a:t> </a:t>
            </a:r>
            <a:r>
              <a:rPr lang="en-US" sz="2800" dirty="0" err="1" smtClean="0"/>
              <a:t>woonden</a:t>
            </a:r>
            <a:r>
              <a:rPr lang="en-US" sz="2800" dirty="0" smtClean="0"/>
              <a:t> de </a:t>
            </a:r>
            <a:r>
              <a:rPr lang="en-US" sz="2800" dirty="0" err="1" smtClean="0"/>
              <a:t>arbeiders</a:t>
            </a:r>
            <a:r>
              <a:rPr lang="en-US" sz="2800" dirty="0" smtClean="0"/>
              <a:t>?</a:t>
            </a:r>
            <a:endParaRPr lang="nl-NL" sz="2800"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err="1" smtClean="0"/>
              <a:t>Enkele</a:t>
            </a:r>
            <a:r>
              <a:rPr lang="en-US" sz="2800" dirty="0" smtClean="0"/>
              <a:t> </a:t>
            </a:r>
            <a:r>
              <a:rPr lang="en-US" sz="2800" dirty="0" err="1" smtClean="0"/>
              <a:t>delen</a:t>
            </a:r>
            <a:r>
              <a:rPr lang="en-US" sz="2800" dirty="0" smtClean="0"/>
              <a:t> </a:t>
            </a:r>
            <a:r>
              <a:rPr lang="en-US" sz="2800" dirty="0" err="1" smtClean="0"/>
              <a:t>uit</a:t>
            </a:r>
            <a:r>
              <a:rPr lang="en-US" sz="2800" dirty="0" smtClean="0"/>
              <a:t> de </a:t>
            </a:r>
            <a:r>
              <a:rPr lang="en-US" sz="2800" dirty="0" err="1" smtClean="0"/>
              <a:t>beeldverhalen</a:t>
            </a:r>
            <a:r>
              <a:rPr lang="en-US" sz="2800" dirty="0" smtClean="0"/>
              <a:t> van de </a:t>
            </a:r>
            <a:r>
              <a:rPr lang="en-US" sz="2800" dirty="0" err="1" smtClean="0"/>
              <a:t>leerlingen</a:t>
            </a:r>
            <a:endParaRPr lang="nl-NL" sz="2800" dirty="0"/>
          </a:p>
        </p:txBody>
      </p:sp>
      <p:sp>
        <p:nvSpPr>
          <p:cNvPr id="6" name="Tijdelijke aanduiding voor tekst 5"/>
          <p:cNvSpPr>
            <a:spLocks noGrp="1"/>
          </p:cNvSpPr>
          <p:nvPr>
            <p:ph type="body" idx="1"/>
          </p:nvPr>
        </p:nvSpPr>
        <p:spPr/>
        <p:txBody>
          <a:bodyPr/>
          <a:lstStyle/>
          <a:p>
            <a:endParaRPr lang="nl-NL"/>
          </a:p>
        </p:txBody>
      </p:sp>
      <p:pic>
        <p:nvPicPr>
          <p:cNvPr id="4" name="Tijdelijke aanduiding voor inhoud 3" descr="clot.jpg"/>
          <p:cNvPicPr>
            <a:picLocks noGrp="1" noChangeAspect="1"/>
          </p:cNvPicPr>
          <p:nvPr>
            <p:ph sz="half" idx="2"/>
          </p:nvPr>
        </p:nvPicPr>
        <p:blipFill>
          <a:blip r:embed="rId2" cstate="print"/>
          <a:stretch>
            <a:fillRect/>
          </a:stretch>
        </p:blipFill>
        <p:spPr>
          <a:xfrm>
            <a:off x="142844" y="2285992"/>
            <a:ext cx="4354544" cy="3076583"/>
          </a:xfrm>
        </p:spPr>
      </p:pic>
      <p:sp>
        <p:nvSpPr>
          <p:cNvPr id="7" name="Tijdelijke aanduiding voor tekst 6"/>
          <p:cNvSpPr>
            <a:spLocks noGrp="1"/>
          </p:cNvSpPr>
          <p:nvPr>
            <p:ph type="body" sz="quarter" idx="3"/>
          </p:nvPr>
        </p:nvSpPr>
        <p:spPr/>
        <p:txBody>
          <a:bodyPr/>
          <a:lstStyle/>
          <a:p>
            <a:endParaRPr lang="nl-NL"/>
          </a:p>
        </p:txBody>
      </p:sp>
      <p:pic>
        <p:nvPicPr>
          <p:cNvPr id="9" name="Tijdelijke aanduiding voor inhoud 8" descr="beton.jpg"/>
          <p:cNvPicPr>
            <a:picLocks noGrp="1" noChangeAspect="1"/>
          </p:cNvPicPr>
          <p:nvPr>
            <p:ph sz="quarter" idx="4"/>
          </p:nvPr>
        </p:nvPicPr>
        <p:blipFill>
          <a:blip r:embed="rId3" cstate="print"/>
          <a:stretch>
            <a:fillRect/>
          </a:stretch>
        </p:blipFill>
        <p:spPr>
          <a:xfrm>
            <a:off x="4645025" y="2285992"/>
            <a:ext cx="4498975" cy="3077059"/>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sp>
        <p:nvSpPr>
          <p:cNvPr id="5" name="Tijdelijke aanduiding voor tekst 4"/>
          <p:cNvSpPr>
            <a:spLocks noGrp="1"/>
          </p:cNvSpPr>
          <p:nvPr>
            <p:ph type="body" idx="1"/>
          </p:nvPr>
        </p:nvSpPr>
        <p:spPr/>
        <p:txBody>
          <a:bodyPr/>
          <a:lstStyle/>
          <a:p>
            <a:endParaRPr lang="nl-NL"/>
          </a:p>
        </p:txBody>
      </p:sp>
      <p:pic>
        <p:nvPicPr>
          <p:cNvPr id="9" name="Tijdelijke aanduiding voor inhoud 8" descr="pp huizen3.jpg"/>
          <p:cNvPicPr>
            <a:picLocks noGrp="1" noChangeAspect="1"/>
          </p:cNvPicPr>
          <p:nvPr>
            <p:ph sz="half" idx="2"/>
          </p:nvPr>
        </p:nvPicPr>
        <p:blipFill>
          <a:blip r:embed="rId2" cstate="print"/>
          <a:stretch>
            <a:fillRect/>
          </a:stretch>
        </p:blipFill>
        <p:spPr>
          <a:xfrm>
            <a:off x="2000232" y="500042"/>
            <a:ext cx="4516441" cy="2709865"/>
          </a:xfrm>
        </p:spPr>
      </p:pic>
      <p:sp>
        <p:nvSpPr>
          <p:cNvPr id="7" name="Tijdelijke aanduiding voor tekst 6"/>
          <p:cNvSpPr>
            <a:spLocks noGrp="1"/>
          </p:cNvSpPr>
          <p:nvPr>
            <p:ph type="body" sz="quarter" idx="3"/>
          </p:nvPr>
        </p:nvSpPr>
        <p:spPr/>
        <p:txBody>
          <a:bodyPr/>
          <a:lstStyle/>
          <a:p>
            <a:endParaRPr lang="nl-NL"/>
          </a:p>
        </p:txBody>
      </p:sp>
      <p:pic>
        <p:nvPicPr>
          <p:cNvPr id="10" name="Tijdelijke aanduiding voor inhoud 9" descr="pp huizen2.jpg"/>
          <p:cNvPicPr>
            <a:picLocks noGrp="1" noChangeAspect="1"/>
          </p:cNvPicPr>
          <p:nvPr>
            <p:ph sz="quarter" idx="4"/>
          </p:nvPr>
        </p:nvPicPr>
        <p:blipFill>
          <a:blip r:embed="rId3" cstate="print"/>
          <a:stretch>
            <a:fillRect/>
          </a:stretch>
        </p:blipFill>
        <p:spPr>
          <a:xfrm>
            <a:off x="2000232" y="3586164"/>
            <a:ext cx="4500594" cy="2700356"/>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sp>
        <p:nvSpPr>
          <p:cNvPr id="5" name="Tijdelijke aanduiding voor tekst 4"/>
          <p:cNvSpPr>
            <a:spLocks noGrp="1"/>
          </p:cNvSpPr>
          <p:nvPr>
            <p:ph type="body" sz="quarter" idx="3"/>
          </p:nvPr>
        </p:nvSpPr>
        <p:spPr/>
        <p:txBody>
          <a:bodyPr/>
          <a:lstStyle/>
          <a:p>
            <a:endParaRPr lang="nl-NL"/>
          </a:p>
        </p:txBody>
      </p:sp>
      <p:pic>
        <p:nvPicPr>
          <p:cNvPr id="8" name="Tijdelijke aanduiding voor inhoud 7" descr="pp hijskraan2.jpg"/>
          <p:cNvPicPr>
            <a:picLocks noGrp="1" noChangeAspect="1"/>
          </p:cNvPicPr>
          <p:nvPr>
            <p:ph sz="quarter" idx="4"/>
          </p:nvPr>
        </p:nvPicPr>
        <p:blipFill>
          <a:blip r:embed="rId2" cstate="print"/>
          <a:stretch>
            <a:fillRect/>
          </a:stretch>
        </p:blipFill>
        <p:spPr>
          <a:xfrm>
            <a:off x="2285984" y="3857628"/>
            <a:ext cx="4286280" cy="2571768"/>
          </a:xfrm>
        </p:spPr>
      </p:pic>
      <p:pic>
        <p:nvPicPr>
          <p:cNvPr id="10" name="Tijdelijke aanduiding voor inhoud 9" descr="pp hijskraan 1a.jpg"/>
          <p:cNvPicPr>
            <a:picLocks noGrp="1" noChangeAspect="1"/>
          </p:cNvPicPr>
          <p:nvPr>
            <p:ph sz="half" idx="2"/>
          </p:nvPr>
        </p:nvPicPr>
        <p:blipFill>
          <a:blip r:embed="rId3" cstate="print"/>
          <a:stretch>
            <a:fillRect/>
          </a:stretch>
        </p:blipFill>
        <p:spPr>
          <a:xfrm>
            <a:off x="2214546" y="714356"/>
            <a:ext cx="4286281" cy="2581877"/>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sp>
        <p:nvSpPr>
          <p:cNvPr id="5" name="Tijdelijke aanduiding voor tekst 4"/>
          <p:cNvSpPr>
            <a:spLocks noGrp="1"/>
          </p:cNvSpPr>
          <p:nvPr>
            <p:ph type="body" sz="quarter" idx="3"/>
          </p:nvPr>
        </p:nvSpPr>
        <p:spPr/>
        <p:txBody>
          <a:bodyPr/>
          <a:lstStyle/>
          <a:p>
            <a:endParaRPr lang="nl-NL"/>
          </a:p>
        </p:txBody>
      </p:sp>
      <p:pic>
        <p:nvPicPr>
          <p:cNvPr id="10" name="Tijdelijke aanduiding voor inhoud 9" descr="em2.jpg"/>
          <p:cNvPicPr>
            <a:picLocks noGrp="1" noChangeAspect="1"/>
          </p:cNvPicPr>
          <p:nvPr>
            <p:ph sz="quarter" idx="4"/>
          </p:nvPr>
        </p:nvPicPr>
        <p:blipFill>
          <a:blip r:embed="rId2" cstate="print"/>
          <a:stretch>
            <a:fillRect/>
          </a:stretch>
        </p:blipFill>
        <p:spPr>
          <a:xfrm>
            <a:off x="4643438" y="2714620"/>
            <a:ext cx="4041775" cy="2425065"/>
          </a:xfrm>
        </p:spPr>
      </p:pic>
      <p:pic>
        <p:nvPicPr>
          <p:cNvPr id="9" name="Tijdelijke aanduiding voor inhoud 8" descr="em1.jpg"/>
          <p:cNvPicPr>
            <a:picLocks noGrp="1" noChangeAspect="1"/>
          </p:cNvPicPr>
          <p:nvPr>
            <p:ph sz="half" idx="2"/>
          </p:nvPr>
        </p:nvPicPr>
        <p:blipFill>
          <a:blip r:embed="rId3" cstate="print"/>
          <a:stretch>
            <a:fillRect/>
          </a:stretch>
        </p:blipFill>
        <p:spPr>
          <a:xfrm>
            <a:off x="428596" y="2714620"/>
            <a:ext cx="4040188" cy="242411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en-US" sz="3600" dirty="0" err="1" smtClean="0"/>
              <a:t>Definitie</a:t>
            </a:r>
            <a:r>
              <a:rPr lang="en-US" sz="3600" dirty="0" smtClean="0"/>
              <a:t> visual knowledge building</a:t>
            </a:r>
            <a:endParaRPr lang="nl-NL" sz="3600" dirty="0" smtClean="0"/>
          </a:p>
        </p:txBody>
      </p:sp>
      <p:sp>
        <p:nvSpPr>
          <p:cNvPr id="3075" name="Tijdelijke aanduiding voor inhoud 2"/>
          <p:cNvSpPr>
            <a:spLocks noGrp="1"/>
          </p:cNvSpPr>
          <p:nvPr>
            <p:ph idx="1"/>
          </p:nvPr>
        </p:nvSpPr>
        <p:spPr/>
        <p:txBody>
          <a:bodyPr/>
          <a:lstStyle/>
          <a:p>
            <a:r>
              <a:rPr lang="en-US" sz="2800" dirty="0" smtClean="0"/>
              <a:t>Visual: het </a:t>
            </a:r>
            <a:r>
              <a:rPr lang="en-US" sz="2800" dirty="0" err="1" smtClean="0"/>
              <a:t>begrijpen</a:t>
            </a:r>
            <a:r>
              <a:rPr lang="en-US" sz="2800" dirty="0" smtClean="0"/>
              <a:t> van </a:t>
            </a:r>
            <a:r>
              <a:rPr lang="en-US" sz="2800" dirty="0" err="1" smtClean="0"/>
              <a:t>beelden</a:t>
            </a:r>
            <a:r>
              <a:rPr lang="en-US" sz="2800" dirty="0" smtClean="0"/>
              <a:t>, het </a:t>
            </a:r>
            <a:r>
              <a:rPr lang="en-US" sz="2800" dirty="0" err="1" smtClean="0"/>
              <a:t>kritisch</a:t>
            </a:r>
            <a:r>
              <a:rPr lang="en-US" sz="2800" dirty="0" smtClean="0"/>
              <a:t> </a:t>
            </a:r>
            <a:r>
              <a:rPr lang="en-US" sz="2800" dirty="0" err="1" smtClean="0"/>
              <a:t>kunnen</a:t>
            </a:r>
            <a:r>
              <a:rPr lang="en-US" sz="2800" dirty="0" smtClean="0"/>
              <a:t> </a:t>
            </a:r>
            <a:r>
              <a:rPr lang="en-US" sz="2800" dirty="0" err="1" smtClean="0"/>
              <a:t>kijken</a:t>
            </a:r>
            <a:r>
              <a:rPr lang="en-US" sz="2800" dirty="0" smtClean="0"/>
              <a:t> </a:t>
            </a:r>
            <a:r>
              <a:rPr lang="en-US" sz="2800" dirty="0" err="1" smtClean="0"/>
              <a:t>naar</a:t>
            </a:r>
            <a:r>
              <a:rPr lang="en-US" sz="2800" dirty="0" smtClean="0"/>
              <a:t> </a:t>
            </a:r>
            <a:r>
              <a:rPr lang="en-US" sz="2800" dirty="0" err="1" smtClean="0"/>
              <a:t>beelden</a:t>
            </a:r>
            <a:r>
              <a:rPr lang="en-US" sz="2800" dirty="0" smtClean="0"/>
              <a:t> en het </a:t>
            </a:r>
            <a:r>
              <a:rPr lang="en-US" sz="2800" dirty="0" err="1" smtClean="0"/>
              <a:t>kunnen</a:t>
            </a:r>
            <a:r>
              <a:rPr lang="en-US" sz="2800" dirty="0" smtClean="0"/>
              <a:t> </a:t>
            </a:r>
            <a:r>
              <a:rPr lang="en-US" sz="2800" dirty="0" err="1" smtClean="0"/>
              <a:t>uitdrukken</a:t>
            </a:r>
            <a:r>
              <a:rPr lang="en-US" sz="2800" dirty="0" smtClean="0"/>
              <a:t> in </a:t>
            </a:r>
            <a:r>
              <a:rPr lang="en-US" sz="2800" dirty="0" err="1" smtClean="0"/>
              <a:t>beelden</a:t>
            </a:r>
            <a:r>
              <a:rPr lang="en-US" sz="2800" dirty="0" smtClean="0"/>
              <a:t>;</a:t>
            </a:r>
          </a:p>
          <a:p>
            <a:r>
              <a:rPr lang="en-US" sz="2800" dirty="0" smtClean="0"/>
              <a:t>Knowledge: het </a:t>
            </a:r>
            <a:r>
              <a:rPr lang="en-US" sz="2800" dirty="0" err="1" smtClean="0"/>
              <a:t>opdoen</a:t>
            </a:r>
            <a:r>
              <a:rPr lang="en-US" sz="2800" dirty="0" smtClean="0"/>
              <a:t>, </a:t>
            </a:r>
            <a:r>
              <a:rPr lang="en-US" sz="2800" dirty="0" err="1" smtClean="0"/>
              <a:t>verwerken</a:t>
            </a:r>
            <a:r>
              <a:rPr lang="en-US" sz="2800" dirty="0" smtClean="0"/>
              <a:t>, </a:t>
            </a:r>
            <a:r>
              <a:rPr lang="en-US" sz="2800" dirty="0" err="1" smtClean="0"/>
              <a:t>toepassen</a:t>
            </a:r>
            <a:r>
              <a:rPr lang="en-US" sz="2800" dirty="0" smtClean="0"/>
              <a:t> en </a:t>
            </a:r>
            <a:r>
              <a:rPr lang="en-US" sz="2800" dirty="0" err="1" smtClean="0"/>
              <a:t>integreren</a:t>
            </a:r>
            <a:r>
              <a:rPr lang="en-US" sz="2800" dirty="0" smtClean="0"/>
              <a:t> van </a:t>
            </a:r>
            <a:r>
              <a:rPr lang="en-US" sz="2800" dirty="0" err="1" smtClean="0"/>
              <a:t>kennis</a:t>
            </a:r>
            <a:r>
              <a:rPr lang="en-US" sz="2800" dirty="0" smtClean="0"/>
              <a:t> door </a:t>
            </a:r>
            <a:r>
              <a:rPr lang="en-US" sz="2800" dirty="0" err="1" smtClean="0"/>
              <a:t>visualisatie</a:t>
            </a:r>
            <a:r>
              <a:rPr lang="en-US" sz="2800" dirty="0" smtClean="0"/>
              <a:t>;</a:t>
            </a:r>
          </a:p>
          <a:p>
            <a:r>
              <a:rPr lang="en-US" sz="2800" dirty="0" smtClean="0"/>
              <a:t>Building: de </a:t>
            </a:r>
            <a:r>
              <a:rPr lang="en-US" sz="2800" dirty="0" err="1" smtClean="0"/>
              <a:t>constructie</a:t>
            </a:r>
            <a:r>
              <a:rPr lang="en-US" sz="2800" dirty="0" smtClean="0"/>
              <a:t> van </a:t>
            </a:r>
            <a:r>
              <a:rPr lang="en-US" sz="2800" dirty="0" err="1" smtClean="0"/>
              <a:t>nieuwe</a:t>
            </a:r>
            <a:r>
              <a:rPr lang="en-US" sz="2800" dirty="0" smtClean="0"/>
              <a:t> </a:t>
            </a:r>
            <a:r>
              <a:rPr lang="en-US" sz="2800" dirty="0" err="1" smtClean="0"/>
              <a:t>kennis</a:t>
            </a:r>
            <a:r>
              <a:rPr lang="en-US" sz="2800" dirty="0" smtClean="0"/>
              <a:t> </a:t>
            </a:r>
            <a:r>
              <a:rPr lang="en-US" sz="2800" dirty="0" err="1" smtClean="0"/>
              <a:t>aan</a:t>
            </a:r>
            <a:r>
              <a:rPr lang="en-US" sz="2800" dirty="0" smtClean="0"/>
              <a:t> de </a:t>
            </a:r>
            <a:r>
              <a:rPr lang="en-US" sz="2800" dirty="0" err="1" smtClean="0"/>
              <a:t>voorkennis</a:t>
            </a:r>
            <a:r>
              <a:rPr lang="en-US" sz="2800" dirty="0" smtClean="0"/>
              <a:t>.</a:t>
            </a:r>
          </a:p>
          <a:p>
            <a:pPr>
              <a:buFont typeface="Arial" charset="0"/>
              <a:buNone/>
            </a:pPr>
            <a:r>
              <a:rPr lang="en-US" sz="2800" dirty="0" smtClean="0"/>
              <a:t>(</a:t>
            </a:r>
            <a:r>
              <a:rPr lang="en-US" sz="2800" dirty="0" err="1" smtClean="0"/>
              <a:t>Sonvilla</a:t>
            </a:r>
            <a:r>
              <a:rPr lang="en-US" sz="2800" dirty="0" smtClean="0"/>
              <a:t>-Weiss, 2005)</a:t>
            </a:r>
            <a:endParaRPr lang="nl-NL" sz="2800"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dow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down)">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down)">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down)">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7" name="Tijdelijke aanduiding voor inhoud 6" descr="em3.jpg"/>
          <p:cNvPicPr>
            <a:picLocks noGrp="1" noChangeAspect="1"/>
          </p:cNvPicPr>
          <p:nvPr>
            <p:ph sz="half" idx="2"/>
          </p:nvPr>
        </p:nvPicPr>
        <p:blipFill>
          <a:blip r:embed="rId2" cstate="print"/>
          <a:stretch>
            <a:fillRect/>
          </a:stretch>
        </p:blipFill>
        <p:spPr>
          <a:xfrm>
            <a:off x="428596" y="2428868"/>
            <a:ext cx="4040188" cy="2424113"/>
          </a:xfrm>
        </p:spPr>
      </p:pic>
      <p:sp>
        <p:nvSpPr>
          <p:cNvPr id="5" name="Tijdelijke aanduiding voor tekst 4"/>
          <p:cNvSpPr>
            <a:spLocks noGrp="1"/>
          </p:cNvSpPr>
          <p:nvPr>
            <p:ph type="body" sz="quarter" idx="3"/>
          </p:nvPr>
        </p:nvSpPr>
        <p:spPr/>
        <p:txBody>
          <a:bodyPr/>
          <a:lstStyle/>
          <a:p>
            <a:endParaRPr lang="nl-NL"/>
          </a:p>
        </p:txBody>
      </p:sp>
      <p:pic>
        <p:nvPicPr>
          <p:cNvPr id="8" name="Tijdelijke aanduiding voor inhoud 7" descr="em4.jpg"/>
          <p:cNvPicPr>
            <a:picLocks noGrp="1" noChangeAspect="1"/>
          </p:cNvPicPr>
          <p:nvPr>
            <p:ph sz="quarter" idx="4"/>
          </p:nvPr>
        </p:nvPicPr>
        <p:blipFill>
          <a:blip r:embed="rId3" cstate="print"/>
          <a:stretch>
            <a:fillRect/>
          </a:stretch>
        </p:blipFill>
        <p:spPr>
          <a:xfrm>
            <a:off x="4643438" y="2428868"/>
            <a:ext cx="4041775" cy="2425065"/>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7" name="Tijdelijke aanduiding voor inhoud 6" descr="em5.jpg"/>
          <p:cNvPicPr>
            <a:picLocks noGrp="1" noChangeAspect="1"/>
          </p:cNvPicPr>
          <p:nvPr>
            <p:ph sz="half" idx="2"/>
          </p:nvPr>
        </p:nvPicPr>
        <p:blipFill>
          <a:blip r:embed="rId2" cstate="print"/>
          <a:stretch>
            <a:fillRect/>
          </a:stretch>
        </p:blipFill>
        <p:spPr>
          <a:xfrm>
            <a:off x="357158" y="2428868"/>
            <a:ext cx="4040188" cy="2424113"/>
          </a:xfrm>
        </p:spPr>
      </p:pic>
      <p:sp>
        <p:nvSpPr>
          <p:cNvPr id="5" name="Tijdelijke aanduiding voor tekst 4"/>
          <p:cNvSpPr>
            <a:spLocks noGrp="1"/>
          </p:cNvSpPr>
          <p:nvPr>
            <p:ph type="body" sz="quarter" idx="3"/>
          </p:nvPr>
        </p:nvSpPr>
        <p:spPr/>
        <p:txBody>
          <a:bodyPr/>
          <a:lstStyle/>
          <a:p>
            <a:endParaRPr lang="nl-NL"/>
          </a:p>
        </p:txBody>
      </p:sp>
      <p:pic>
        <p:nvPicPr>
          <p:cNvPr id="8" name="Tijdelijke aanduiding voor inhoud 7" descr="em6.jpg"/>
          <p:cNvPicPr>
            <a:picLocks noGrp="1" noChangeAspect="1"/>
          </p:cNvPicPr>
          <p:nvPr>
            <p:ph sz="quarter" idx="4"/>
          </p:nvPr>
        </p:nvPicPr>
        <p:blipFill>
          <a:blip r:embed="rId3" cstate="print"/>
          <a:stretch>
            <a:fillRect/>
          </a:stretch>
        </p:blipFill>
        <p:spPr>
          <a:xfrm>
            <a:off x="4643438" y="2428868"/>
            <a:ext cx="4041775" cy="2425065"/>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en-US" sz="3600" dirty="0" err="1" smtClean="0"/>
              <a:t>Onderzoek</a:t>
            </a:r>
            <a:r>
              <a:rPr lang="en-US" sz="3600" dirty="0" smtClean="0"/>
              <a:t> </a:t>
            </a:r>
            <a:r>
              <a:rPr lang="en-US" sz="3600" dirty="0" err="1" smtClean="0"/>
              <a:t>onder</a:t>
            </a:r>
            <a:r>
              <a:rPr lang="en-US" sz="3600" dirty="0" smtClean="0"/>
              <a:t> </a:t>
            </a:r>
            <a:r>
              <a:rPr lang="en-US" sz="3600" dirty="0" err="1" smtClean="0"/>
              <a:t>alle</a:t>
            </a:r>
            <a:r>
              <a:rPr lang="en-US" sz="3600" dirty="0" smtClean="0"/>
              <a:t> </a:t>
            </a:r>
            <a:r>
              <a:rPr lang="en-US" sz="3600" dirty="0" err="1" smtClean="0"/>
              <a:t>leerlingen</a:t>
            </a:r>
            <a:endParaRPr lang="nl-NL" sz="3600" dirty="0"/>
          </a:p>
        </p:txBody>
      </p:sp>
      <p:sp>
        <p:nvSpPr>
          <p:cNvPr id="16387" name="Tijdelijke aanduiding voor inhoud 2"/>
          <p:cNvSpPr>
            <a:spLocks noGrp="1"/>
          </p:cNvSpPr>
          <p:nvPr>
            <p:ph idx="1"/>
          </p:nvPr>
        </p:nvSpPr>
        <p:spPr/>
        <p:txBody>
          <a:bodyPr/>
          <a:lstStyle/>
          <a:p>
            <a:r>
              <a:rPr lang="en-US" sz="2800" dirty="0" smtClean="0"/>
              <a:t>46% </a:t>
            </a:r>
            <a:r>
              <a:rPr lang="en-US" sz="2800" dirty="0" err="1" smtClean="0"/>
              <a:t>denkt</a:t>
            </a:r>
            <a:r>
              <a:rPr lang="en-US" sz="2800" dirty="0" smtClean="0"/>
              <a:t> door het </a:t>
            </a:r>
            <a:r>
              <a:rPr lang="en-US" sz="2800" dirty="0" err="1" smtClean="0"/>
              <a:t>maken</a:t>
            </a:r>
            <a:r>
              <a:rPr lang="en-US" sz="2800" dirty="0" smtClean="0"/>
              <a:t> van </a:t>
            </a:r>
            <a:r>
              <a:rPr lang="en-US" sz="2800" dirty="0" err="1" smtClean="0"/>
              <a:t>een</a:t>
            </a:r>
            <a:r>
              <a:rPr lang="en-US" sz="2800" dirty="0" smtClean="0"/>
              <a:t> </a:t>
            </a:r>
            <a:r>
              <a:rPr lang="en-US" sz="2800" dirty="0" err="1" smtClean="0"/>
              <a:t>beeldverhaal</a:t>
            </a:r>
            <a:r>
              <a:rPr lang="en-US" sz="2800" dirty="0" smtClean="0"/>
              <a:t> </a:t>
            </a:r>
            <a:r>
              <a:rPr lang="en-US" sz="2800" dirty="0" err="1" smtClean="0"/>
              <a:t>meer</a:t>
            </a:r>
            <a:r>
              <a:rPr lang="en-US" sz="2800" dirty="0" smtClean="0"/>
              <a:t> </a:t>
            </a:r>
            <a:r>
              <a:rPr lang="en-US" sz="2800" dirty="0" err="1" smtClean="0"/>
              <a:t>te</a:t>
            </a:r>
            <a:r>
              <a:rPr lang="en-US" sz="2800" dirty="0" smtClean="0"/>
              <a:t> </a:t>
            </a:r>
            <a:r>
              <a:rPr lang="en-US" sz="2800" dirty="0" err="1" smtClean="0"/>
              <a:t>leren</a:t>
            </a:r>
            <a:r>
              <a:rPr lang="en-US" sz="2800" dirty="0" smtClean="0"/>
              <a:t> </a:t>
            </a:r>
            <a:r>
              <a:rPr lang="en-US" sz="2800" dirty="0" err="1" smtClean="0"/>
              <a:t>dan</a:t>
            </a:r>
            <a:r>
              <a:rPr lang="en-US" sz="2800" dirty="0" smtClean="0"/>
              <a:t> door het </a:t>
            </a:r>
            <a:r>
              <a:rPr lang="en-US" sz="2800" dirty="0" err="1" smtClean="0"/>
              <a:t>maken</a:t>
            </a:r>
            <a:r>
              <a:rPr lang="en-US" sz="2800" dirty="0" smtClean="0"/>
              <a:t> van </a:t>
            </a:r>
            <a:r>
              <a:rPr lang="en-US" sz="2800" dirty="0" err="1" smtClean="0"/>
              <a:t>een</a:t>
            </a:r>
            <a:r>
              <a:rPr lang="en-US" sz="2800" dirty="0" smtClean="0"/>
              <a:t> </a:t>
            </a:r>
            <a:r>
              <a:rPr lang="en-US" sz="2800" dirty="0" err="1" smtClean="0"/>
              <a:t>verhaal</a:t>
            </a:r>
            <a:r>
              <a:rPr lang="en-US" sz="2800" dirty="0" smtClean="0"/>
              <a:t> in </a:t>
            </a:r>
            <a:r>
              <a:rPr lang="en-US" sz="2800" dirty="0" err="1" smtClean="0"/>
              <a:t>woorden</a:t>
            </a:r>
            <a:r>
              <a:rPr lang="en-US" sz="2800" dirty="0" smtClean="0"/>
              <a:t>;</a:t>
            </a:r>
          </a:p>
          <a:p>
            <a:r>
              <a:rPr lang="en-US" sz="2800" dirty="0" smtClean="0"/>
              <a:t>39% </a:t>
            </a:r>
            <a:r>
              <a:rPr lang="en-US" sz="2800" dirty="0" err="1" smtClean="0"/>
              <a:t>denkt</a:t>
            </a:r>
            <a:r>
              <a:rPr lang="en-US" sz="2800" dirty="0" smtClean="0"/>
              <a:t> </a:t>
            </a:r>
            <a:r>
              <a:rPr lang="en-US" sz="2800" dirty="0" err="1" smtClean="0"/>
              <a:t>dat</a:t>
            </a:r>
            <a:r>
              <a:rPr lang="en-US" sz="2800" dirty="0" smtClean="0"/>
              <a:t> </a:t>
            </a:r>
            <a:r>
              <a:rPr lang="en-US" sz="2800" dirty="0" err="1" smtClean="0"/>
              <a:t>ze</a:t>
            </a:r>
            <a:r>
              <a:rPr lang="en-US" sz="2800" dirty="0" smtClean="0"/>
              <a:t> van </a:t>
            </a:r>
            <a:r>
              <a:rPr lang="en-US" sz="2800" dirty="0" err="1" smtClean="0"/>
              <a:t>beide</a:t>
            </a:r>
            <a:r>
              <a:rPr lang="en-US" sz="2800" dirty="0" smtClean="0"/>
              <a:t> </a:t>
            </a:r>
            <a:r>
              <a:rPr lang="en-US" sz="2800" dirty="0" err="1" smtClean="0"/>
              <a:t>evenveel</a:t>
            </a:r>
            <a:r>
              <a:rPr lang="en-US" sz="2800" dirty="0" smtClean="0"/>
              <a:t> </a:t>
            </a:r>
            <a:r>
              <a:rPr lang="en-US" sz="2800" dirty="0" err="1" smtClean="0"/>
              <a:t>zouden</a:t>
            </a:r>
            <a:r>
              <a:rPr lang="en-US" sz="2800" dirty="0" smtClean="0"/>
              <a:t> </a:t>
            </a:r>
            <a:r>
              <a:rPr lang="en-US" sz="2800" dirty="0" err="1" smtClean="0"/>
              <a:t>leren</a:t>
            </a:r>
            <a:r>
              <a:rPr lang="en-US" sz="2800" dirty="0" smtClean="0"/>
              <a:t>;</a:t>
            </a:r>
          </a:p>
          <a:p>
            <a:r>
              <a:rPr lang="en-US" sz="2800" dirty="0" smtClean="0"/>
              <a:t>11% </a:t>
            </a:r>
            <a:r>
              <a:rPr lang="en-US" sz="2800" dirty="0" err="1" smtClean="0"/>
              <a:t>denkt</a:t>
            </a:r>
            <a:r>
              <a:rPr lang="en-US" sz="2800" dirty="0" smtClean="0"/>
              <a:t> </a:t>
            </a:r>
            <a:r>
              <a:rPr lang="en-US" sz="2800" dirty="0" err="1" smtClean="0"/>
              <a:t>ze</a:t>
            </a:r>
            <a:r>
              <a:rPr lang="en-US" sz="2800" dirty="0" smtClean="0"/>
              <a:t> </a:t>
            </a:r>
            <a:r>
              <a:rPr lang="en-US" sz="2800" dirty="0" err="1" smtClean="0"/>
              <a:t>meer</a:t>
            </a:r>
            <a:r>
              <a:rPr lang="en-US" sz="2800" dirty="0" smtClean="0"/>
              <a:t> </a:t>
            </a:r>
            <a:r>
              <a:rPr lang="en-US" sz="2800" dirty="0" err="1" smtClean="0"/>
              <a:t>leren</a:t>
            </a:r>
            <a:r>
              <a:rPr lang="en-US" sz="2800" dirty="0" smtClean="0"/>
              <a:t> van het </a:t>
            </a:r>
            <a:r>
              <a:rPr lang="en-US" sz="2800" dirty="0" err="1" smtClean="0"/>
              <a:t>maken</a:t>
            </a:r>
            <a:r>
              <a:rPr lang="en-US" sz="2800" dirty="0" smtClean="0"/>
              <a:t> van </a:t>
            </a:r>
            <a:r>
              <a:rPr lang="en-US" sz="2800" dirty="0" err="1" smtClean="0"/>
              <a:t>een</a:t>
            </a:r>
            <a:r>
              <a:rPr lang="en-US" sz="2800" dirty="0" smtClean="0"/>
              <a:t> </a:t>
            </a:r>
            <a:r>
              <a:rPr lang="en-US" sz="2800" dirty="0" err="1" smtClean="0"/>
              <a:t>verhaal</a:t>
            </a:r>
            <a:r>
              <a:rPr lang="en-US" sz="2800" dirty="0" smtClean="0"/>
              <a:t> in </a:t>
            </a:r>
            <a:r>
              <a:rPr lang="en-US" sz="2800" dirty="0" err="1" smtClean="0"/>
              <a:t>woorden</a:t>
            </a:r>
            <a:r>
              <a:rPr lang="en-US" sz="2800" dirty="0" smtClean="0"/>
              <a:t>;</a:t>
            </a:r>
          </a:p>
          <a:p>
            <a:r>
              <a:rPr lang="en-US" sz="2800" dirty="0" smtClean="0"/>
              <a:t>4 % </a:t>
            </a:r>
            <a:r>
              <a:rPr lang="en-US" sz="2800" dirty="0" err="1" smtClean="0"/>
              <a:t>heeft</a:t>
            </a:r>
            <a:r>
              <a:rPr lang="en-US" sz="2800" dirty="0" smtClean="0"/>
              <a:t> de </a:t>
            </a:r>
            <a:r>
              <a:rPr lang="en-US" sz="2800" dirty="0" err="1" smtClean="0"/>
              <a:t>vraag</a:t>
            </a:r>
            <a:r>
              <a:rPr lang="en-US" sz="2800" dirty="0" smtClean="0"/>
              <a:t> </a:t>
            </a:r>
            <a:r>
              <a:rPr lang="en-US" sz="2800" dirty="0" err="1" smtClean="0"/>
              <a:t>niet</a:t>
            </a:r>
            <a:r>
              <a:rPr lang="en-US" sz="2800" dirty="0" smtClean="0"/>
              <a:t> </a:t>
            </a:r>
            <a:r>
              <a:rPr lang="en-US" sz="2800" dirty="0" err="1" smtClean="0"/>
              <a:t>beantwoord</a:t>
            </a:r>
            <a:r>
              <a:rPr lang="en-US" sz="2800" dirty="0" smtClean="0"/>
              <a:t>.</a:t>
            </a:r>
          </a:p>
          <a:p>
            <a:endParaRPr lang="nl-NL"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dow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down)">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down)">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Onderzoek</a:t>
            </a:r>
            <a:r>
              <a:rPr lang="en-US" sz="3600" dirty="0" smtClean="0"/>
              <a:t> </a:t>
            </a:r>
            <a:r>
              <a:rPr lang="en-US" sz="3600" dirty="0" err="1" smtClean="0"/>
              <a:t>onder</a:t>
            </a:r>
            <a:r>
              <a:rPr lang="en-US" sz="3600" dirty="0" smtClean="0"/>
              <a:t> </a:t>
            </a:r>
            <a:r>
              <a:rPr lang="en-US" sz="3600" dirty="0" err="1" smtClean="0"/>
              <a:t>alle</a:t>
            </a:r>
            <a:r>
              <a:rPr lang="en-US" sz="3600" dirty="0" smtClean="0"/>
              <a:t> </a:t>
            </a:r>
            <a:r>
              <a:rPr lang="en-US" sz="3600" dirty="0" err="1" smtClean="0"/>
              <a:t>leerlingen</a:t>
            </a:r>
            <a:endParaRPr lang="nl-NL" sz="3600" dirty="0"/>
          </a:p>
        </p:txBody>
      </p:sp>
      <p:sp>
        <p:nvSpPr>
          <p:cNvPr id="3" name="Tijdelijke aanduiding voor inhoud 2"/>
          <p:cNvSpPr>
            <a:spLocks noGrp="1"/>
          </p:cNvSpPr>
          <p:nvPr>
            <p:ph idx="1"/>
          </p:nvPr>
        </p:nvSpPr>
        <p:spPr/>
        <p:txBody>
          <a:bodyPr/>
          <a:lstStyle/>
          <a:p>
            <a:r>
              <a:rPr lang="en-US" sz="2800" dirty="0" smtClean="0"/>
              <a:t>24% </a:t>
            </a:r>
            <a:r>
              <a:rPr lang="en-US" sz="2800" dirty="0" err="1" smtClean="0"/>
              <a:t>denkt</a:t>
            </a:r>
            <a:r>
              <a:rPr lang="en-US" sz="2800" dirty="0" smtClean="0"/>
              <a:t> door het </a:t>
            </a:r>
            <a:r>
              <a:rPr lang="en-US" sz="2800" dirty="0" err="1" smtClean="0"/>
              <a:t>zien</a:t>
            </a:r>
            <a:r>
              <a:rPr lang="en-US" sz="2800" dirty="0" smtClean="0"/>
              <a:t> van </a:t>
            </a:r>
            <a:r>
              <a:rPr lang="en-US" sz="2800" dirty="0" err="1" smtClean="0"/>
              <a:t>een</a:t>
            </a:r>
            <a:r>
              <a:rPr lang="en-US" sz="2800" dirty="0" smtClean="0"/>
              <a:t> </a:t>
            </a:r>
            <a:r>
              <a:rPr lang="en-US" sz="2800" dirty="0" err="1" smtClean="0"/>
              <a:t>beeldverhaal</a:t>
            </a:r>
            <a:r>
              <a:rPr lang="en-US" sz="2800" dirty="0" smtClean="0"/>
              <a:t> </a:t>
            </a:r>
            <a:r>
              <a:rPr lang="en-US" sz="2800" dirty="0" err="1" smtClean="0"/>
              <a:t>meer</a:t>
            </a:r>
            <a:r>
              <a:rPr lang="en-US" sz="2800" dirty="0" smtClean="0"/>
              <a:t> </a:t>
            </a:r>
            <a:r>
              <a:rPr lang="en-US" sz="2800" dirty="0" err="1" smtClean="0"/>
              <a:t>te</a:t>
            </a:r>
            <a:r>
              <a:rPr lang="en-US" sz="2800" dirty="0" smtClean="0"/>
              <a:t> </a:t>
            </a:r>
            <a:r>
              <a:rPr lang="en-US" sz="2800" dirty="0" err="1" smtClean="0"/>
              <a:t>leren</a:t>
            </a:r>
            <a:r>
              <a:rPr lang="en-US" sz="2800" dirty="0" smtClean="0"/>
              <a:t> </a:t>
            </a:r>
            <a:r>
              <a:rPr lang="en-US" sz="2800" dirty="0" err="1" smtClean="0"/>
              <a:t>dan</a:t>
            </a:r>
            <a:r>
              <a:rPr lang="en-US" sz="2800" dirty="0" smtClean="0"/>
              <a:t> door het </a:t>
            </a:r>
            <a:r>
              <a:rPr lang="en-US" sz="2800" dirty="0" err="1" smtClean="0"/>
              <a:t>lezen</a:t>
            </a:r>
            <a:r>
              <a:rPr lang="en-US" sz="2800" dirty="0" smtClean="0"/>
              <a:t> van </a:t>
            </a:r>
            <a:r>
              <a:rPr lang="en-US" sz="2800" dirty="0" err="1" smtClean="0"/>
              <a:t>een</a:t>
            </a:r>
            <a:r>
              <a:rPr lang="en-US" sz="2800" dirty="0" smtClean="0"/>
              <a:t> </a:t>
            </a:r>
            <a:r>
              <a:rPr lang="en-US" sz="2800" dirty="0" err="1" smtClean="0"/>
              <a:t>tekst</a:t>
            </a:r>
            <a:r>
              <a:rPr lang="en-US" sz="2800" dirty="0" smtClean="0"/>
              <a:t>;</a:t>
            </a:r>
          </a:p>
          <a:p>
            <a:r>
              <a:rPr lang="en-US" sz="2800" dirty="0" smtClean="0"/>
              <a:t>29% </a:t>
            </a:r>
            <a:r>
              <a:rPr lang="en-US" sz="2800" dirty="0" err="1" smtClean="0"/>
              <a:t>denkt</a:t>
            </a:r>
            <a:r>
              <a:rPr lang="en-US" sz="2800" dirty="0" smtClean="0"/>
              <a:t> door het </a:t>
            </a:r>
            <a:r>
              <a:rPr lang="en-US" sz="2800" dirty="0" err="1" smtClean="0"/>
              <a:t>zien</a:t>
            </a:r>
            <a:r>
              <a:rPr lang="en-US" sz="2800" dirty="0" smtClean="0"/>
              <a:t> van </a:t>
            </a:r>
            <a:r>
              <a:rPr lang="en-US" sz="2800" dirty="0" err="1" smtClean="0"/>
              <a:t>een</a:t>
            </a:r>
            <a:r>
              <a:rPr lang="en-US" sz="2800" dirty="0" smtClean="0"/>
              <a:t> </a:t>
            </a:r>
            <a:r>
              <a:rPr lang="en-US" sz="2800" dirty="0" err="1" smtClean="0"/>
              <a:t>beeldverhaal</a:t>
            </a:r>
            <a:r>
              <a:rPr lang="en-US" sz="2800" dirty="0" smtClean="0"/>
              <a:t> minder </a:t>
            </a:r>
            <a:r>
              <a:rPr lang="en-US" sz="2800" dirty="0" err="1" smtClean="0"/>
              <a:t>te</a:t>
            </a:r>
            <a:r>
              <a:rPr lang="en-US" sz="2800" dirty="0" smtClean="0"/>
              <a:t> </a:t>
            </a:r>
            <a:r>
              <a:rPr lang="en-US" sz="2800" dirty="0" err="1" smtClean="0"/>
              <a:t>leren</a:t>
            </a:r>
            <a:r>
              <a:rPr lang="en-US" sz="2800" dirty="0" smtClean="0"/>
              <a:t> </a:t>
            </a:r>
            <a:r>
              <a:rPr lang="en-US" sz="2800" dirty="0" err="1" smtClean="0"/>
              <a:t>dan</a:t>
            </a:r>
            <a:r>
              <a:rPr lang="en-US" sz="2800" dirty="0" smtClean="0"/>
              <a:t> door het </a:t>
            </a:r>
            <a:r>
              <a:rPr lang="en-US" sz="2800" dirty="0" err="1" smtClean="0"/>
              <a:t>lezen</a:t>
            </a:r>
            <a:r>
              <a:rPr lang="en-US" sz="2800" dirty="0" smtClean="0"/>
              <a:t> van </a:t>
            </a:r>
            <a:r>
              <a:rPr lang="en-US" sz="2800" dirty="0" err="1" smtClean="0"/>
              <a:t>een</a:t>
            </a:r>
            <a:r>
              <a:rPr lang="en-US" sz="2800" dirty="0" smtClean="0"/>
              <a:t> </a:t>
            </a:r>
            <a:r>
              <a:rPr lang="en-US" sz="2800" dirty="0" err="1" smtClean="0"/>
              <a:t>tekst</a:t>
            </a:r>
            <a:r>
              <a:rPr lang="en-US" sz="2800" dirty="0" smtClean="0"/>
              <a:t>;</a:t>
            </a:r>
          </a:p>
          <a:p>
            <a:r>
              <a:rPr lang="en-US" sz="2800" dirty="0" smtClean="0"/>
              <a:t>21% </a:t>
            </a:r>
            <a:r>
              <a:rPr lang="en-US" sz="2800" dirty="0" err="1" smtClean="0"/>
              <a:t>denkt</a:t>
            </a:r>
            <a:r>
              <a:rPr lang="en-US" sz="2800" dirty="0" smtClean="0"/>
              <a:t> </a:t>
            </a:r>
            <a:r>
              <a:rPr lang="en-US" sz="2800" dirty="0" err="1" smtClean="0"/>
              <a:t>ze</a:t>
            </a:r>
            <a:r>
              <a:rPr lang="en-US" sz="2800" dirty="0" smtClean="0"/>
              <a:t> van </a:t>
            </a:r>
            <a:r>
              <a:rPr lang="en-US" sz="2800" dirty="0" err="1" smtClean="0"/>
              <a:t>beide</a:t>
            </a:r>
            <a:r>
              <a:rPr lang="en-US" sz="2800" dirty="0" smtClean="0"/>
              <a:t> </a:t>
            </a:r>
            <a:r>
              <a:rPr lang="en-US" sz="2800" dirty="0" err="1" smtClean="0"/>
              <a:t>evenveel</a:t>
            </a:r>
            <a:r>
              <a:rPr lang="en-US" sz="2800" dirty="0" smtClean="0"/>
              <a:t> </a:t>
            </a:r>
            <a:r>
              <a:rPr lang="en-US" sz="2800" dirty="0" err="1" smtClean="0"/>
              <a:t>leren</a:t>
            </a:r>
            <a:r>
              <a:rPr lang="en-US" sz="2800" dirty="0" smtClean="0"/>
              <a:t>; </a:t>
            </a:r>
          </a:p>
          <a:p>
            <a:r>
              <a:rPr lang="en-US" sz="2800" dirty="0" smtClean="0"/>
              <a:t>29% </a:t>
            </a:r>
            <a:r>
              <a:rPr lang="en-US" sz="2800" dirty="0" err="1" smtClean="0"/>
              <a:t>heeft</a:t>
            </a:r>
            <a:r>
              <a:rPr lang="en-US" sz="2800" dirty="0" smtClean="0"/>
              <a:t> de </a:t>
            </a:r>
            <a:r>
              <a:rPr lang="en-US" sz="2800" dirty="0" err="1" smtClean="0"/>
              <a:t>vraag</a:t>
            </a:r>
            <a:r>
              <a:rPr lang="en-US" sz="2800" dirty="0" smtClean="0"/>
              <a:t> </a:t>
            </a:r>
            <a:r>
              <a:rPr lang="en-US" sz="2800" dirty="0" err="1" smtClean="0"/>
              <a:t>niet</a:t>
            </a:r>
            <a:r>
              <a:rPr lang="en-US" sz="2800" dirty="0" smtClean="0"/>
              <a:t> </a:t>
            </a:r>
            <a:r>
              <a:rPr lang="en-US" sz="2800" dirty="0" err="1" smtClean="0"/>
              <a:t>beantwoord</a:t>
            </a:r>
            <a:r>
              <a:rPr lang="en-US" dirty="0" smtClean="0"/>
              <a:t>.</a:t>
            </a:r>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Onderzoek</a:t>
            </a:r>
            <a:r>
              <a:rPr lang="en-US" sz="3600" dirty="0" smtClean="0"/>
              <a:t> </a:t>
            </a:r>
            <a:r>
              <a:rPr lang="en-US" sz="3600" dirty="0" err="1" smtClean="0"/>
              <a:t>onder</a:t>
            </a:r>
            <a:r>
              <a:rPr lang="en-US" sz="3600" dirty="0" smtClean="0"/>
              <a:t> </a:t>
            </a:r>
            <a:r>
              <a:rPr lang="en-US" sz="3600" dirty="0" err="1" smtClean="0"/>
              <a:t>alle</a:t>
            </a:r>
            <a:r>
              <a:rPr lang="en-US" sz="3600" dirty="0" smtClean="0"/>
              <a:t> </a:t>
            </a:r>
            <a:r>
              <a:rPr lang="en-US" sz="3600" dirty="0" err="1" smtClean="0"/>
              <a:t>leerlingen</a:t>
            </a:r>
            <a:endParaRPr lang="nl-NL" sz="3600" dirty="0"/>
          </a:p>
        </p:txBody>
      </p:sp>
      <p:sp>
        <p:nvSpPr>
          <p:cNvPr id="3" name="Tijdelijke aanduiding voor inhoud 2"/>
          <p:cNvSpPr>
            <a:spLocks noGrp="1"/>
          </p:cNvSpPr>
          <p:nvPr>
            <p:ph idx="1"/>
          </p:nvPr>
        </p:nvSpPr>
        <p:spPr/>
        <p:txBody>
          <a:bodyPr/>
          <a:lstStyle/>
          <a:p>
            <a:r>
              <a:rPr lang="en-US" sz="2800" dirty="0" smtClean="0"/>
              <a:t>63%  </a:t>
            </a:r>
            <a:r>
              <a:rPr lang="en-US" sz="2800" dirty="0" err="1" smtClean="0"/>
              <a:t>zou</a:t>
            </a:r>
            <a:r>
              <a:rPr lang="en-US" sz="2800" dirty="0" smtClean="0"/>
              <a:t> het </a:t>
            </a:r>
            <a:r>
              <a:rPr lang="en-US" sz="2800" dirty="0" err="1" smtClean="0"/>
              <a:t>leuk</a:t>
            </a:r>
            <a:r>
              <a:rPr lang="en-US" sz="2800" dirty="0" smtClean="0"/>
              <a:t> </a:t>
            </a:r>
            <a:r>
              <a:rPr lang="en-US" sz="2800" dirty="0" err="1" smtClean="0"/>
              <a:t>vinden</a:t>
            </a:r>
            <a:r>
              <a:rPr lang="en-US" sz="2800" dirty="0" smtClean="0"/>
              <a:t> </a:t>
            </a:r>
            <a:r>
              <a:rPr lang="en-US" sz="2800" dirty="0" err="1" smtClean="0"/>
              <a:t>om</a:t>
            </a:r>
            <a:r>
              <a:rPr lang="en-US" sz="2800" dirty="0" smtClean="0"/>
              <a:t> </a:t>
            </a:r>
            <a:r>
              <a:rPr lang="en-US" sz="2800" dirty="0" err="1" smtClean="0"/>
              <a:t>een</a:t>
            </a:r>
            <a:r>
              <a:rPr lang="en-US" sz="2800" dirty="0" smtClean="0"/>
              <a:t> </a:t>
            </a:r>
            <a:r>
              <a:rPr lang="en-US" sz="2800" dirty="0" err="1" smtClean="0"/>
              <a:t>beeldverhaal</a:t>
            </a:r>
            <a:r>
              <a:rPr lang="en-US" sz="2800" dirty="0" smtClean="0"/>
              <a:t> </a:t>
            </a:r>
            <a:r>
              <a:rPr lang="en-US" sz="2800" dirty="0" err="1" smtClean="0"/>
              <a:t>te</a:t>
            </a:r>
            <a:r>
              <a:rPr lang="en-US" sz="2800" dirty="0" smtClean="0"/>
              <a:t> </a:t>
            </a:r>
            <a:r>
              <a:rPr lang="en-US" sz="2800" dirty="0" err="1" smtClean="0"/>
              <a:t>maken</a:t>
            </a:r>
            <a:endParaRPr lang="en-US" sz="2800" dirty="0" smtClean="0"/>
          </a:p>
          <a:p>
            <a:r>
              <a:rPr lang="en-US" sz="2800" dirty="0" smtClean="0"/>
              <a:t>4% </a:t>
            </a:r>
            <a:r>
              <a:rPr lang="en-US" sz="2800" dirty="0" err="1" smtClean="0"/>
              <a:t>zou</a:t>
            </a:r>
            <a:r>
              <a:rPr lang="en-US" sz="2800" dirty="0" smtClean="0"/>
              <a:t> het </a:t>
            </a:r>
            <a:r>
              <a:rPr lang="en-US" sz="2800" dirty="0" err="1" smtClean="0"/>
              <a:t>niet</a:t>
            </a:r>
            <a:r>
              <a:rPr lang="en-US" sz="2800" dirty="0" smtClean="0"/>
              <a:t> </a:t>
            </a:r>
            <a:r>
              <a:rPr lang="en-US" sz="2800" dirty="0" err="1" smtClean="0"/>
              <a:t>leuk</a:t>
            </a:r>
            <a:r>
              <a:rPr lang="en-US" sz="2800" dirty="0" smtClean="0"/>
              <a:t> </a:t>
            </a:r>
            <a:r>
              <a:rPr lang="en-US" sz="2800" dirty="0" err="1" smtClean="0"/>
              <a:t>vinden</a:t>
            </a:r>
            <a:r>
              <a:rPr lang="en-US" sz="2800" dirty="0" smtClean="0"/>
              <a:t> </a:t>
            </a:r>
            <a:r>
              <a:rPr lang="en-US" sz="2800" dirty="0" err="1" smtClean="0"/>
              <a:t>om</a:t>
            </a:r>
            <a:r>
              <a:rPr lang="en-US" sz="2800" dirty="0" smtClean="0"/>
              <a:t> </a:t>
            </a:r>
            <a:r>
              <a:rPr lang="en-US" sz="2800" dirty="0" err="1" smtClean="0"/>
              <a:t>een</a:t>
            </a:r>
            <a:r>
              <a:rPr lang="en-US" sz="2800" dirty="0" smtClean="0"/>
              <a:t> </a:t>
            </a:r>
            <a:r>
              <a:rPr lang="en-US" sz="2800" dirty="0" err="1" smtClean="0"/>
              <a:t>beeldverhaal</a:t>
            </a:r>
            <a:r>
              <a:rPr lang="en-US" sz="2800" dirty="0" smtClean="0"/>
              <a:t> </a:t>
            </a:r>
            <a:r>
              <a:rPr lang="en-US" sz="2800" dirty="0" err="1" smtClean="0"/>
              <a:t>te</a:t>
            </a:r>
            <a:r>
              <a:rPr lang="en-US" sz="2800" dirty="0" smtClean="0"/>
              <a:t> </a:t>
            </a:r>
            <a:r>
              <a:rPr lang="en-US" sz="2800" dirty="0" err="1" smtClean="0"/>
              <a:t>maken</a:t>
            </a:r>
            <a:endParaRPr lang="en-US" sz="2800" dirty="0" smtClean="0"/>
          </a:p>
          <a:p>
            <a:r>
              <a:rPr lang="en-US" sz="2800" dirty="0" smtClean="0"/>
              <a:t>33% is </a:t>
            </a:r>
            <a:r>
              <a:rPr lang="en-US" sz="2800" dirty="0" err="1" smtClean="0"/>
              <a:t>hierover</a:t>
            </a:r>
            <a:r>
              <a:rPr lang="en-US" sz="2800" dirty="0" smtClean="0"/>
              <a:t> </a:t>
            </a:r>
            <a:r>
              <a:rPr lang="en-US" sz="2800" dirty="0" err="1" smtClean="0"/>
              <a:t>neutraal</a:t>
            </a:r>
            <a:endParaRPr lang="nl-NL"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214290"/>
            <a:ext cx="8229600" cy="5911873"/>
          </a:xfrm>
        </p:spPr>
        <p:txBody>
          <a:bodyPr rtlCol="0">
            <a:normAutofit/>
          </a:bodyPr>
          <a:lstStyle/>
          <a:p>
            <a:pPr fontAlgn="auto">
              <a:spcAft>
                <a:spcPts val="0"/>
              </a:spcAft>
              <a:buNone/>
              <a:defRPr/>
            </a:pPr>
            <a:r>
              <a:rPr lang="en-US" sz="3600" dirty="0" smtClean="0"/>
              <a:t>De </a:t>
            </a:r>
            <a:r>
              <a:rPr lang="en-US" sz="3600" dirty="0" err="1" smtClean="0"/>
              <a:t>leerlingen</a:t>
            </a:r>
            <a:r>
              <a:rPr lang="en-US" sz="3600" dirty="0" smtClean="0"/>
              <a:t> </a:t>
            </a:r>
            <a:r>
              <a:rPr lang="en-US" sz="3600" dirty="0" err="1" smtClean="0"/>
              <a:t>vonden</a:t>
            </a:r>
            <a:r>
              <a:rPr lang="en-US" sz="3600" dirty="0" smtClean="0"/>
              <a:t>:</a:t>
            </a:r>
          </a:p>
          <a:p>
            <a:pPr fontAlgn="auto">
              <a:spcAft>
                <a:spcPts val="0"/>
              </a:spcAft>
              <a:buFont typeface="Arial" pitchFamily="34" charset="0"/>
              <a:buChar char="•"/>
              <a:defRPr/>
            </a:pPr>
            <a:r>
              <a:rPr lang="en-US" sz="2800" dirty="0" smtClean="0"/>
              <a:t>het </a:t>
            </a:r>
            <a:r>
              <a:rPr lang="en-US" sz="2800" dirty="0" err="1" smtClean="0"/>
              <a:t>werken</a:t>
            </a:r>
            <a:r>
              <a:rPr lang="en-US" sz="2800" dirty="0" smtClean="0"/>
              <a:t> met </a:t>
            </a:r>
            <a:r>
              <a:rPr lang="en-US" sz="2800" dirty="0" err="1" smtClean="0"/>
              <a:t>een</a:t>
            </a:r>
            <a:r>
              <a:rPr lang="en-US" sz="2800" dirty="0" smtClean="0"/>
              <a:t> </a:t>
            </a:r>
            <a:r>
              <a:rPr lang="en-US" sz="2800" dirty="0" err="1" smtClean="0"/>
              <a:t>handcomputer</a:t>
            </a:r>
            <a:r>
              <a:rPr lang="en-US" sz="2800" dirty="0" smtClean="0"/>
              <a:t> </a:t>
            </a:r>
            <a:r>
              <a:rPr lang="en-US" sz="2800" dirty="0" err="1" smtClean="0"/>
              <a:t>leuk</a:t>
            </a:r>
            <a:r>
              <a:rPr lang="en-US" sz="2800" dirty="0" smtClean="0"/>
              <a:t> en </a:t>
            </a:r>
            <a:r>
              <a:rPr lang="en-US" sz="2800" dirty="0" err="1" smtClean="0"/>
              <a:t>handig</a:t>
            </a:r>
            <a:r>
              <a:rPr lang="en-US" sz="2800" dirty="0" smtClean="0"/>
              <a:t>;</a:t>
            </a:r>
          </a:p>
          <a:p>
            <a:pPr fontAlgn="auto">
              <a:spcAft>
                <a:spcPts val="0"/>
              </a:spcAft>
              <a:buFont typeface="Arial" pitchFamily="34" charset="0"/>
              <a:buChar char="•"/>
              <a:defRPr/>
            </a:pPr>
            <a:r>
              <a:rPr lang="en-US" sz="2800" dirty="0" smtClean="0"/>
              <a:t>het </a:t>
            </a:r>
            <a:r>
              <a:rPr lang="en-US" sz="2800" dirty="0" err="1" smtClean="0"/>
              <a:t>prettig</a:t>
            </a:r>
            <a:r>
              <a:rPr lang="en-US" sz="2800" dirty="0" smtClean="0"/>
              <a:t> </a:t>
            </a:r>
            <a:r>
              <a:rPr lang="en-US" sz="2800" dirty="0" err="1" smtClean="0"/>
              <a:t>om</a:t>
            </a:r>
            <a:r>
              <a:rPr lang="en-US" sz="2800" dirty="0" smtClean="0"/>
              <a:t> in duo’s </a:t>
            </a:r>
            <a:r>
              <a:rPr lang="en-US" sz="2800" dirty="0" err="1" smtClean="0"/>
              <a:t>te</a:t>
            </a:r>
            <a:r>
              <a:rPr lang="en-US" sz="2800" dirty="0" smtClean="0"/>
              <a:t> </a:t>
            </a:r>
            <a:r>
              <a:rPr lang="en-US" sz="2800" dirty="0" err="1" smtClean="0"/>
              <a:t>werken</a:t>
            </a:r>
            <a:r>
              <a:rPr lang="en-US" sz="2800" dirty="0" smtClean="0"/>
              <a:t>;</a:t>
            </a:r>
          </a:p>
          <a:p>
            <a:pPr fontAlgn="auto">
              <a:spcAft>
                <a:spcPts val="0"/>
              </a:spcAft>
              <a:buFont typeface="Arial" pitchFamily="34" charset="0"/>
              <a:buChar char="•"/>
              <a:defRPr/>
            </a:pPr>
            <a:r>
              <a:rPr lang="en-US" sz="2800" dirty="0" smtClean="0"/>
              <a:t>het </a:t>
            </a:r>
            <a:r>
              <a:rPr lang="en-US" sz="2800" dirty="0" err="1" smtClean="0"/>
              <a:t>zien</a:t>
            </a:r>
            <a:r>
              <a:rPr lang="en-US" sz="2800" dirty="0" smtClean="0"/>
              <a:t> van </a:t>
            </a:r>
            <a:r>
              <a:rPr lang="en-US" sz="2800" dirty="0" err="1" smtClean="0"/>
              <a:t>foto’s</a:t>
            </a:r>
            <a:r>
              <a:rPr lang="en-US" sz="2800" dirty="0" smtClean="0"/>
              <a:t> en </a:t>
            </a:r>
            <a:r>
              <a:rPr lang="en-US" sz="2800" dirty="0" err="1" smtClean="0"/>
              <a:t>bewegende</a:t>
            </a:r>
            <a:r>
              <a:rPr lang="en-US" sz="2800" dirty="0" smtClean="0"/>
              <a:t> </a:t>
            </a:r>
            <a:r>
              <a:rPr lang="en-US" sz="2800" dirty="0" err="1" smtClean="0"/>
              <a:t>beelden</a:t>
            </a:r>
            <a:r>
              <a:rPr lang="en-US" sz="2800" dirty="0" smtClean="0"/>
              <a:t> </a:t>
            </a:r>
            <a:r>
              <a:rPr lang="en-US" sz="2800" dirty="0" err="1" smtClean="0"/>
              <a:t>een</a:t>
            </a:r>
            <a:r>
              <a:rPr lang="en-US" sz="2800" dirty="0" smtClean="0"/>
              <a:t> </a:t>
            </a:r>
            <a:r>
              <a:rPr lang="en-US" sz="2800" dirty="0" err="1" smtClean="0"/>
              <a:t>goede</a:t>
            </a:r>
            <a:r>
              <a:rPr lang="en-US" sz="2800" dirty="0" smtClean="0"/>
              <a:t> </a:t>
            </a:r>
            <a:r>
              <a:rPr lang="en-US" sz="2800" dirty="0" err="1" smtClean="0"/>
              <a:t>voorbereiding</a:t>
            </a:r>
            <a:r>
              <a:rPr lang="en-US" sz="2800" dirty="0" smtClean="0"/>
              <a:t> op de </a:t>
            </a:r>
            <a:r>
              <a:rPr lang="en-US" sz="2800" dirty="0" err="1" smtClean="0"/>
              <a:t>opdrachten</a:t>
            </a:r>
            <a:r>
              <a:rPr lang="en-US" sz="2800" dirty="0" smtClean="0"/>
              <a:t>;</a:t>
            </a:r>
          </a:p>
          <a:p>
            <a:pPr fontAlgn="auto">
              <a:spcAft>
                <a:spcPts val="0"/>
              </a:spcAft>
              <a:buFont typeface="Arial" pitchFamily="34" charset="0"/>
              <a:buChar char="•"/>
              <a:defRPr/>
            </a:pPr>
            <a:r>
              <a:rPr lang="en-US" sz="2800" dirty="0" smtClean="0"/>
              <a:t>het </a:t>
            </a:r>
            <a:r>
              <a:rPr lang="en-US" sz="2800" dirty="0" err="1" smtClean="0"/>
              <a:t>geven</a:t>
            </a:r>
            <a:r>
              <a:rPr lang="en-US" sz="2800" dirty="0" smtClean="0"/>
              <a:t> van </a:t>
            </a:r>
            <a:r>
              <a:rPr lang="en-US" sz="2800" dirty="0" err="1" smtClean="0"/>
              <a:t>antwoorden</a:t>
            </a:r>
            <a:r>
              <a:rPr lang="en-US" sz="2800" dirty="0" smtClean="0"/>
              <a:t> in </a:t>
            </a:r>
            <a:r>
              <a:rPr lang="en-US" sz="2800" dirty="0" err="1" smtClean="0"/>
              <a:t>foto’s</a:t>
            </a:r>
            <a:r>
              <a:rPr lang="en-US" sz="2800" dirty="0" smtClean="0"/>
              <a:t> </a:t>
            </a:r>
            <a:r>
              <a:rPr lang="en-US" sz="2800" dirty="0" err="1" smtClean="0"/>
              <a:t>prettiger</a:t>
            </a:r>
            <a:r>
              <a:rPr lang="en-US" sz="2800" dirty="0" smtClean="0"/>
              <a:t> </a:t>
            </a:r>
            <a:r>
              <a:rPr lang="en-US" sz="2800" dirty="0" err="1" smtClean="0"/>
              <a:t>dan</a:t>
            </a:r>
            <a:r>
              <a:rPr lang="en-US" sz="2800" dirty="0" smtClean="0"/>
              <a:t> het </a:t>
            </a:r>
            <a:r>
              <a:rPr lang="en-US" sz="2800" dirty="0" err="1" smtClean="0"/>
              <a:t>geven</a:t>
            </a:r>
            <a:r>
              <a:rPr lang="en-US" sz="2800" dirty="0" smtClean="0"/>
              <a:t> van </a:t>
            </a:r>
            <a:r>
              <a:rPr lang="en-US" sz="2800" dirty="0" err="1" smtClean="0"/>
              <a:t>antwoorden</a:t>
            </a:r>
            <a:r>
              <a:rPr lang="en-US" sz="2800" dirty="0" smtClean="0"/>
              <a:t> in </a:t>
            </a:r>
            <a:r>
              <a:rPr lang="en-US" sz="2800" dirty="0" err="1" smtClean="0"/>
              <a:t>tekst</a:t>
            </a:r>
            <a:r>
              <a:rPr lang="en-US" sz="2800" dirty="0" smtClean="0"/>
              <a:t>;</a:t>
            </a:r>
          </a:p>
          <a:p>
            <a:pPr fontAlgn="auto">
              <a:spcAft>
                <a:spcPts val="0"/>
              </a:spcAft>
              <a:buFont typeface="Arial" pitchFamily="34" charset="0"/>
              <a:buChar char="•"/>
              <a:defRPr/>
            </a:pPr>
            <a:r>
              <a:rPr lang="en-US" sz="2800" dirty="0" smtClean="0"/>
              <a:t>de </a:t>
            </a:r>
            <a:r>
              <a:rPr lang="en-US" sz="2800" dirty="0" err="1" smtClean="0"/>
              <a:t>eerste</a:t>
            </a:r>
            <a:r>
              <a:rPr lang="en-US" sz="2800" dirty="0" smtClean="0"/>
              <a:t> </a:t>
            </a:r>
            <a:r>
              <a:rPr lang="en-US" sz="2800" dirty="0" err="1" smtClean="0"/>
              <a:t>opdracht</a:t>
            </a:r>
            <a:r>
              <a:rPr lang="en-US" sz="2800" dirty="0" smtClean="0"/>
              <a:t> </a:t>
            </a:r>
            <a:r>
              <a:rPr lang="en-US" sz="2800" dirty="0" err="1" smtClean="0"/>
              <a:t>moeilijk</a:t>
            </a:r>
            <a:r>
              <a:rPr lang="en-US" sz="2800" dirty="0" smtClean="0"/>
              <a:t> en </a:t>
            </a:r>
            <a:r>
              <a:rPr lang="en-US" sz="2800" dirty="0" err="1" smtClean="0"/>
              <a:t>daarna</a:t>
            </a:r>
            <a:r>
              <a:rPr lang="en-US" sz="2800" dirty="0" smtClean="0"/>
              <a:t> </a:t>
            </a:r>
            <a:r>
              <a:rPr lang="en-US" sz="2800" dirty="0" err="1" smtClean="0"/>
              <a:t>ging</a:t>
            </a:r>
            <a:r>
              <a:rPr lang="en-US" sz="2800" dirty="0" smtClean="0"/>
              <a:t> het </a:t>
            </a:r>
            <a:r>
              <a:rPr lang="en-US" sz="2800" dirty="0" err="1" smtClean="0"/>
              <a:t>goed</a:t>
            </a:r>
            <a:r>
              <a:rPr lang="en-US" sz="2800" dirty="0" smtClean="0"/>
              <a:t>; </a:t>
            </a:r>
            <a:r>
              <a:rPr lang="en-US" sz="2800" dirty="0" err="1" smtClean="0"/>
              <a:t>ze</a:t>
            </a:r>
            <a:r>
              <a:rPr lang="en-US" sz="2800" dirty="0" smtClean="0"/>
              <a:t> </a:t>
            </a:r>
            <a:r>
              <a:rPr lang="en-US" sz="2800" dirty="0" err="1" smtClean="0"/>
              <a:t>moesten</a:t>
            </a:r>
            <a:r>
              <a:rPr lang="en-US" sz="2800" dirty="0" smtClean="0"/>
              <a:t> </a:t>
            </a:r>
            <a:r>
              <a:rPr lang="en-US" sz="2800" dirty="0" err="1" smtClean="0"/>
              <a:t>er</a:t>
            </a:r>
            <a:r>
              <a:rPr lang="en-US" sz="2800" dirty="0" smtClean="0"/>
              <a:t> </a:t>
            </a:r>
            <a:r>
              <a:rPr lang="en-US" sz="2800" dirty="0" err="1" smtClean="0"/>
              <a:t>aan</a:t>
            </a:r>
            <a:r>
              <a:rPr lang="en-US" sz="2800" dirty="0" smtClean="0"/>
              <a:t> </a:t>
            </a:r>
            <a:r>
              <a:rPr lang="en-US" sz="2800" dirty="0" err="1" smtClean="0"/>
              <a:t>wennen</a:t>
            </a:r>
            <a:r>
              <a:rPr lang="en-US" sz="2800" dirty="0" smtClean="0"/>
              <a:t>;</a:t>
            </a:r>
          </a:p>
          <a:p>
            <a:pPr fontAlgn="auto">
              <a:spcAft>
                <a:spcPts val="0"/>
              </a:spcAft>
              <a:buFont typeface="Arial" pitchFamily="34" charset="0"/>
              <a:buChar char="•"/>
              <a:defRPr/>
            </a:pPr>
            <a:r>
              <a:rPr lang="en-US" sz="2800" dirty="0" smtClean="0"/>
              <a:t>de </a:t>
            </a:r>
            <a:r>
              <a:rPr lang="en-US" sz="2800" dirty="0" err="1" smtClean="0"/>
              <a:t>wandeling</a:t>
            </a:r>
            <a:r>
              <a:rPr lang="en-US" sz="2800" dirty="0" smtClean="0"/>
              <a:t> </a:t>
            </a:r>
            <a:r>
              <a:rPr lang="en-US" sz="2800" dirty="0" err="1" smtClean="0"/>
              <a:t>te</a:t>
            </a:r>
            <a:r>
              <a:rPr lang="en-US" sz="2800" dirty="0" smtClean="0"/>
              <a:t> </a:t>
            </a:r>
            <a:r>
              <a:rPr lang="en-US" sz="2800" dirty="0" err="1" smtClean="0"/>
              <a:t>kort</a:t>
            </a:r>
            <a:r>
              <a:rPr lang="en-US" sz="2800" dirty="0" smtClean="0"/>
              <a:t>;</a:t>
            </a:r>
          </a:p>
          <a:p>
            <a:pPr fontAlgn="auto">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Tot slot…</a:t>
            </a:r>
            <a:endParaRPr lang="nl-NL" dirty="0"/>
          </a:p>
        </p:txBody>
      </p:sp>
      <p:sp>
        <p:nvSpPr>
          <p:cNvPr id="3" name="Tijdelijke aanduiding voor inhoud 2"/>
          <p:cNvSpPr>
            <a:spLocks noGrp="1"/>
          </p:cNvSpPr>
          <p:nvPr>
            <p:ph idx="1"/>
          </p:nvPr>
        </p:nvSpPr>
        <p:spPr/>
        <p:txBody>
          <a:bodyPr/>
          <a:lstStyle/>
          <a:p>
            <a:r>
              <a:rPr lang="en-US" sz="2800" dirty="0" smtClean="0"/>
              <a:t>“ </a:t>
            </a:r>
            <a:r>
              <a:rPr lang="en-US" sz="2800" dirty="0" err="1" smtClean="0"/>
              <a:t>Een</a:t>
            </a:r>
            <a:r>
              <a:rPr lang="en-US" sz="2800" dirty="0" smtClean="0"/>
              <a:t> </a:t>
            </a:r>
            <a:r>
              <a:rPr lang="en-US" sz="2800" dirty="0" err="1" smtClean="0"/>
              <a:t>beeld</a:t>
            </a:r>
            <a:r>
              <a:rPr lang="en-US" sz="2800" dirty="0" smtClean="0"/>
              <a:t> </a:t>
            </a:r>
            <a:r>
              <a:rPr lang="en-US" sz="2800" dirty="0" err="1" smtClean="0"/>
              <a:t>zegt</a:t>
            </a:r>
            <a:r>
              <a:rPr lang="en-US" sz="2800" dirty="0" smtClean="0"/>
              <a:t> </a:t>
            </a:r>
            <a:r>
              <a:rPr lang="en-US" sz="2800" dirty="0" err="1" smtClean="0"/>
              <a:t>eigenlijk</a:t>
            </a:r>
            <a:r>
              <a:rPr lang="en-US" sz="2800" dirty="0" smtClean="0"/>
              <a:t> </a:t>
            </a:r>
            <a:r>
              <a:rPr lang="en-US" sz="2800" dirty="0" err="1" smtClean="0"/>
              <a:t>alles</a:t>
            </a:r>
            <a:r>
              <a:rPr lang="en-US" sz="2800" dirty="0" smtClean="0"/>
              <a:t>”</a:t>
            </a:r>
          </a:p>
          <a:p>
            <a:r>
              <a:rPr lang="en-US" sz="2800" dirty="0" smtClean="0"/>
              <a:t>“ Door </a:t>
            </a:r>
            <a:r>
              <a:rPr lang="en-US" sz="2800" dirty="0" err="1" smtClean="0"/>
              <a:t>te</a:t>
            </a:r>
            <a:r>
              <a:rPr lang="en-US" sz="2800" dirty="0" smtClean="0"/>
              <a:t> </a:t>
            </a:r>
            <a:r>
              <a:rPr lang="en-US" sz="2800" dirty="0" err="1" smtClean="0"/>
              <a:t>zien</a:t>
            </a:r>
            <a:r>
              <a:rPr lang="en-US" sz="2800" dirty="0" smtClean="0"/>
              <a:t> snap </a:t>
            </a:r>
            <a:r>
              <a:rPr lang="en-US" sz="2800" dirty="0" err="1" smtClean="0"/>
              <a:t>ik</a:t>
            </a:r>
            <a:r>
              <a:rPr lang="en-US" sz="2800" dirty="0" smtClean="0"/>
              <a:t> het </a:t>
            </a:r>
            <a:r>
              <a:rPr lang="en-US" sz="2800" dirty="0" err="1" smtClean="0"/>
              <a:t>beter</a:t>
            </a:r>
            <a:r>
              <a:rPr lang="en-US" sz="2800" dirty="0" smtClean="0"/>
              <a:t>”</a:t>
            </a:r>
          </a:p>
          <a:p>
            <a:r>
              <a:rPr lang="en-US" sz="2800" dirty="0" smtClean="0"/>
              <a:t>“ </a:t>
            </a:r>
            <a:r>
              <a:rPr lang="en-US" sz="2800" dirty="0" err="1" smtClean="0"/>
              <a:t>Ik</a:t>
            </a:r>
            <a:r>
              <a:rPr lang="en-US" sz="2800" dirty="0" smtClean="0"/>
              <a:t> leer het </a:t>
            </a:r>
            <a:r>
              <a:rPr lang="en-US" sz="2800" dirty="0" err="1" smtClean="0"/>
              <a:t>liefst</a:t>
            </a:r>
            <a:r>
              <a:rPr lang="en-US" sz="2800" dirty="0" smtClean="0"/>
              <a:t> met </a:t>
            </a:r>
            <a:r>
              <a:rPr lang="en-US" sz="2800" dirty="0" err="1" smtClean="0"/>
              <a:t>beeld</a:t>
            </a:r>
            <a:r>
              <a:rPr lang="en-US" sz="2800" dirty="0" smtClean="0"/>
              <a:t> en </a:t>
            </a:r>
            <a:r>
              <a:rPr lang="en-US" sz="2800" dirty="0" err="1" smtClean="0"/>
              <a:t>tekst</a:t>
            </a:r>
            <a:r>
              <a:rPr lang="en-US" sz="2800" dirty="0" smtClean="0"/>
              <a:t> want </a:t>
            </a:r>
            <a:r>
              <a:rPr lang="en-US" sz="2800" dirty="0" err="1" smtClean="0"/>
              <a:t>dan</a:t>
            </a:r>
            <a:r>
              <a:rPr lang="en-US" sz="2800" dirty="0" smtClean="0"/>
              <a:t> </a:t>
            </a:r>
            <a:r>
              <a:rPr lang="en-US" sz="2800" dirty="0" err="1" smtClean="0"/>
              <a:t>blijft</a:t>
            </a:r>
            <a:r>
              <a:rPr lang="en-US" sz="2800" dirty="0" smtClean="0"/>
              <a:t> het </a:t>
            </a:r>
            <a:r>
              <a:rPr lang="en-US" sz="2800" dirty="0" err="1" smtClean="0"/>
              <a:t>beter</a:t>
            </a:r>
            <a:r>
              <a:rPr lang="en-US" sz="2800" dirty="0" smtClean="0"/>
              <a:t> </a:t>
            </a:r>
            <a:r>
              <a:rPr lang="en-US" sz="2800" dirty="0" err="1" smtClean="0"/>
              <a:t>zitten</a:t>
            </a:r>
            <a:r>
              <a:rPr lang="en-US" sz="2800" dirty="0" smtClean="0"/>
              <a:t>”</a:t>
            </a:r>
          </a:p>
          <a:p>
            <a:r>
              <a:rPr lang="en-US" sz="2800" dirty="0" smtClean="0"/>
              <a:t>“ </a:t>
            </a:r>
            <a:r>
              <a:rPr lang="en-US" sz="2800" dirty="0" err="1" smtClean="0"/>
              <a:t>Als</a:t>
            </a:r>
            <a:r>
              <a:rPr lang="en-US" sz="2800" dirty="0" smtClean="0"/>
              <a:t> je </a:t>
            </a:r>
            <a:r>
              <a:rPr lang="en-US" sz="2800" dirty="0" err="1" smtClean="0"/>
              <a:t>zoekt</a:t>
            </a:r>
            <a:r>
              <a:rPr lang="en-US" sz="2800" dirty="0" smtClean="0"/>
              <a:t> </a:t>
            </a:r>
            <a:r>
              <a:rPr lang="en-US" sz="2800" dirty="0" err="1" smtClean="0"/>
              <a:t>naar</a:t>
            </a:r>
            <a:r>
              <a:rPr lang="en-US" sz="2800" dirty="0" smtClean="0"/>
              <a:t> </a:t>
            </a:r>
            <a:r>
              <a:rPr lang="en-US" sz="2800" dirty="0" err="1" smtClean="0"/>
              <a:t>dingen</a:t>
            </a:r>
            <a:r>
              <a:rPr lang="en-US" sz="2800" dirty="0" smtClean="0"/>
              <a:t> </a:t>
            </a:r>
            <a:r>
              <a:rPr lang="en-US" sz="2800" dirty="0" err="1" smtClean="0"/>
              <a:t>kom</a:t>
            </a:r>
            <a:r>
              <a:rPr lang="en-US" sz="2800" dirty="0" smtClean="0"/>
              <a:t> je </a:t>
            </a:r>
            <a:r>
              <a:rPr lang="en-US" sz="2800" dirty="0" err="1" smtClean="0"/>
              <a:t>ook</a:t>
            </a:r>
            <a:r>
              <a:rPr lang="en-US" sz="2800" dirty="0" smtClean="0"/>
              <a:t> </a:t>
            </a:r>
            <a:r>
              <a:rPr lang="en-US" sz="2800" dirty="0" err="1" smtClean="0"/>
              <a:t>weer</a:t>
            </a:r>
            <a:r>
              <a:rPr lang="en-US" sz="2800" dirty="0" smtClean="0"/>
              <a:t> </a:t>
            </a:r>
            <a:r>
              <a:rPr lang="en-US" sz="2800" dirty="0" err="1" smtClean="0"/>
              <a:t>iets</a:t>
            </a:r>
            <a:r>
              <a:rPr lang="en-US" sz="2800" dirty="0" smtClean="0"/>
              <a:t> </a:t>
            </a:r>
            <a:r>
              <a:rPr lang="en-US" sz="2800" dirty="0" err="1" smtClean="0"/>
              <a:t>anders</a:t>
            </a:r>
            <a:r>
              <a:rPr lang="en-US" sz="2800" dirty="0" smtClean="0"/>
              <a:t> </a:t>
            </a:r>
            <a:r>
              <a:rPr lang="en-US" sz="2800" dirty="0" err="1" smtClean="0"/>
              <a:t>tegen</a:t>
            </a:r>
            <a:r>
              <a:rPr lang="en-US" sz="2800" dirty="0" smtClean="0"/>
              <a:t>”</a:t>
            </a:r>
          </a:p>
          <a:p>
            <a:r>
              <a:rPr lang="en-US" sz="2800" dirty="0" smtClean="0"/>
              <a:t>“ </a:t>
            </a:r>
            <a:r>
              <a:rPr lang="en-US" sz="2800" dirty="0" err="1" smtClean="0"/>
              <a:t>Als</a:t>
            </a:r>
            <a:r>
              <a:rPr lang="en-US" sz="2800" dirty="0" smtClean="0"/>
              <a:t> je </a:t>
            </a:r>
            <a:r>
              <a:rPr lang="en-US" sz="2800" dirty="0" err="1" smtClean="0"/>
              <a:t>actief</a:t>
            </a:r>
            <a:r>
              <a:rPr lang="en-US" sz="2800" dirty="0" smtClean="0"/>
              <a:t> </a:t>
            </a:r>
            <a:r>
              <a:rPr lang="en-US" sz="2800" dirty="0" err="1" smtClean="0"/>
              <a:t>bezig</a:t>
            </a:r>
            <a:r>
              <a:rPr lang="en-US" sz="2800" dirty="0" smtClean="0"/>
              <a:t> bent leer je </a:t>
            </a:r>
            <a:r>
              <a:rPr lang="en-US" sz="2800" dirty="0" err="1" smtClean="0"/>
              <a:t>sneller</a:t>
            </a:r>
            <a:r>
              <a:rPr lang="en-US" sz="2800" dirty="0" smtClean="0"/>
              <a:t>”</a:t>
            </a:r>
          </a:p>
          <a:p>
            <a:r>
              <a:rPr lang="en-US" sz="2800" dirty="0" smtClean="0"/>
              <a:t> “ Door het </a:t>
            </a:r>
            <a:r>
              <a:rPr lang="en-US" sz="2800" dirty="0" err="1" smtClean="0"/>
              <a:t>maken</a:t>
            </a:r>
            <a:r>
              <a:rPr lang="en-US" sz="2800" dirty="0" smtClean="0"/>
              <a:t> leer je </a:t>
            </a:r>
            <a:r>
              <a:rPr lang="en-US" sz="2800" dirty="0" err="1" smtClean="0"/>
              <a:t>meer</a:t>
            </a:r>
            <a:r>
              <a:rPr lang="en-US" sz="2800" dirty="0" smtClean="0"/>
              <a:t>, </a:t>
            </a:r>
            <a:r>
              <a:rPr lang="en-US" sz="2800" dirty="0" err="1" smtClean="0"/>
              <a:t>dan</a:t>
            </a:r>
            <a:r>
              <a:rPr lang="en-US" sz="2800" dirty="0" smtClean="0"/>
              <a:t> </a:t>
            </a:r>
            <a:r>
              <a:rPr lang="en-US" sz="2800" dirty="0" err="1" smtClean="0"/>
              <a:t>verdiep</a:t>
            </a:r>
            <a:r>
              <a:rPr lang="en-US" sz="2800" dirty="0" smtClean="0"/>
              <a:t> je </a:t>
            </a:r>
            <a:r>
              <a:rPr lang="en-US" sz="2800" dirty="0" err="1" smtClean="0"/>
              <a:t>je</a:t>
            </a:r>
            <a:r>
              <a:rPr lang="en-US" sz="2800" dirty="0" smtClean="0"/>
              <a:t>        </a:t>
            </a:r>
            <a:r>
              <a:rPr lang="en-US" sz="2800" dirty="0" err="1" smtClean="0"/>
              <a:t>erin</a:t>
            </a:r>
            <a:r>
              <a:rPr lang="en-US" sz="2800" dirty="0" smtClean="0"/>
              <a:t>”</a:t>
            </a:r>
          </a:p>
          <a:p>
            <a:r>
              <a:rPr lang="en-US" sz="2800" dirty="0" smtClean="0"/>
              <a:t>“ Je </a:t>
            </a:r>
            <a:r>
              <a:rPr lang="en-US" sz="2800" dirty="0" err="1" smtClean="0"/>
              <a:t>maakt</a:t>
            </a:r>
            <a:r>
              <a:rPr lang="en-US" sz="2800" dirty="0" smtClean="0"/>
              <a:t> het </a:t>
            </a:r>
            <a:r>
              <a:rPr lang="en-US" sz="2800" dirty="0" err="1" smtClean="0"/>
              <a:t>mee</a:t>
            </a:r>
            <a:r>
              <a:rPr lang="en-US" sz="2800" dirty="0" smtClean="0"/>
              <a:t> met </a:t>
            </a:r>
            <a:r>
              <a:rPr lang="en-US" sz="2800" dirty="0" err="1" smtClean="0"/>
              <a:t>echte</a:t>
            </a:r>
            <a:r>
              <a:rPr lang="en-US" sz="2800" dirty="0" smtClean="0"/>
              <a:t> </a:t>
            </a:r>
            <a:r>
              <a:rPr lang="en-US" sz="2800" dirty="0" err="1" smtClean="0"/>
              <a:t>beelden</a:t>
            </a:r>
            <a:r>
              <a:rPr lang="en-US" sz="2800" dirty="0" smtClean="0"/>
              <a:t>”</a:t>
            </a:r>
          </a:p>
          <a:p>
            <a:r>
              <a:rPr lang="en-US" sz="2800" dirty="0" smtClean="0"/>
              <a:t>“Het was </a:t>
            </a:r>
            <a:r>
              <a:rPr lang="en-US" sz="2800" dirty="0" err="1" smtClean="0"/>
              <a:t>een</a:t>
            </a:r>
            <a:r>
              <a:rPr lang="en-US" sz="2800" dirty="0" smtClean="0"/>
              <a:t> </a:t>
            </a:r>
            <a:r>
              <a:rPr lang="en-US" sz="2800" dirty="0" err="1" smtClean="0"/>
              <a:t>soort</a:t>
            </a:r>
            <a:r>
              <a:rPr lang="en-US" sz="2800" dirty="0" smtClean="0"/>
              <a:t> </a:t>
            </a:r>
            <a:r>
              <a:rPr lang="en-US" sz="2800" dirty="0" err="1" smtClean="0"/>
              <a:t>speurtocht</a:t>
            </a:r>
            <a:r>
              <a:rPr lang="en-US" sz="2800" dirty="0" smtClean="0"/>
              <a:t> door de </a:t>
            </a:r>
            <a:r>
              <a:rPr lang="en-US" sz="2800" dirty="0" err="1" smtClean="0"/>
              <a:t>wijk</a:t>
            </a:r>
            <a:r>
              <a:rPr lang="en-US" sz="2800" dirty="0" smtClean="0"/>
              <a:t>”</a:t>
            </a:r>
          </a:p>
          <a:p>
            <a:endParaRPr lang="en-US" sz="2000" dirty="0" smtClean="0"/>
          </a:p>
          <a:p>
            <a:endParaRPr lang="nl-NL"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Onderzoek</a:t>
            </a:r>
            <a:endParaRPr lang="nl-NL" sz="3600" dirty="0"/>
          </a:p>
        </p:txBody>
      </p:sp>
      <p:sp>
        <p:nvSpPr>
          <p:cNvPr id="3" name="Tijdelijke aanduiding voor inhoud 2"/>
          <p:cNvSpPr>
            <a:spLocks noGrp="1"/>
          </p:cNvSpPr>
          <p:nvPr>
            <p:ph idx="1"/>
          </p:nvPr>
        </p:nvSpPr>
        <p:spPr/>
        <p:txBody>
          <a:bodyPr/>
          <a:lstStyle/>
          <a:p>
            <a:pPr>
              <a:buFont typeface="Arial" pitchFamily="34" charset="0"/>
              <a:buChar char="•"/>
            </a:pPr>
            <a:r>
              <a:rPr lang="en-US" sz="2800" dirty="0" smtClean="0"/>
              <a:t>Op </a:t>
            </a:r>
            <a:r>
              <a:rPr lang="en-US" sz="2800" dirty="0" err="1" smtClean="0"/>
              <a:t>welke</a:t>
            </a:r>
            <a:r>
              <a:rPr lang="en-US" sz="2800" dirty="0" smtClean="0"/>
              <a:t> </a:t>
            </a:r>
            <a:r>
              <a:rPr lang="en-US" sz="2800" dirty="0" err="1" smtClean="0"/>
              <a:t>manier</a:t>
            </a:r>
            <a:r>
              <a:rPr lang="en-US" sz="2800" dirty="0" smtClean="0"/>
              <a:t> </a:t>
            </a:r>
            <a:r>
              <a:rPr lang="en-US" sz="2800" dirty="0" err="1" smtClean="0"/>
              <a:t>construeren</a:t>
            </a:r>
            <a:r>
              <a:rPr lang="en-US" sz="2800" dirty="0" smtClean="0"/>
              <a:t> </a:t>
            </a:r>
            <a:r>
              <a:rPr lang="en-US" sz="2800" dirty="0" err="1" smtClean="0"/>
              <a:t>leerlingen</a:t>
            </a:r>
            <a:r>
              <a:rPr lang="en-US" sz="2800" dirty="0" smtClean="0"/>
              <a:t> </a:t>
            </a:r>
            <a:r>
              <a:rPr lang="en-US" sz="2800" dirty="0" err="1" smtClean="0"/>
              <a:t>kennis</a:t>
            </a:r>
            <a:r>
              <a:rPr lang="en-US" sz="2800" dirty="0" smtClean="0"/>
              <a:t> </a:t>
            </a:r>
            <a:r>
              <a:rPr lang="en-US" sz="2800" dirty="0" err="1" smtClean="0"/>
              <a:t>aan</a:t>
            </a:r>
            <a:r>
              <a:rPr lang="en-US" sz="2800" dirty="0" smtClean="0"/>
              <a:t> de hand van </a:t>
            </a:r>
            <a:r>
              <a:rPr lang="en-US" sz="2800" dirty="0" err="1" smtClean="0"/>
              <a:t>beelden</a:t>
            </a:r>
            <a:r>
              <a:rPr lang="en-US" sz="2800" dirty="0" smtClean="0"/>
              <a:t>?</a:t>
            </a:r>
          </a:p>
          <a:p>
            <a:pPr>
              <a:buFont typeface="Arial" pitchFamily="34" charset="0"/>
              <a:buChar char="•"/>
            </a:pPr>
            <a:r>
              <a:rPr lang="en-US" sz="2800" dirty="0" smtClean="0"/>
              <a:t>De </a:t>
            </a:r>
            <a:r>
              <a:rPr lang="en-US" sz="2800" dirty="0" err="1" smtClean="0"/>
              <a:t>inhoud</a:t>
            </a:r>
            <a:r>
              <a:rPr lang="en-US" sz="2800" dirty="0" smtClean="0"/>
              <a:t> is het </a:t>
            </a:r>
            <a:r>
              <a:rPr lang="en-US" sz="2800" dirty="0" err="1" smtClean="0"/>
              <a:t>cultureel</a:t>
            </a:r>
            <a:r>
              <a:rPr lang="en-US" sz="2800" dirty="0" smtClean="0"/>
              <a:t> </a:t>
            </a:r>
            <a:r>
              <a:rPr lang="en-US" sz="2800" dirty="0" err="1" smtClean="0"/>
              <a:t>erfgoed</a:t>
            </a:r>
            <a:r>
              <a:rPr lang="en-US" sz="2800" dirty="0" smtClean="0"/>
              <a:t> in de </a:t>
            </a:r>
            <a:r>
              <a:rPr lang="en-US" sz="2800" dirty="0" err="1" smtClean="0"/>
              <a:t>omgeving</a:t>
            </a:r>
            <a:endParaRPr lang="en-US" sz="2800" dirty="0" smtClean="0"/>
          </a:p>
          <a:p>
            <a:pPr>
              <a:buFont typeface="Arial" pitchFamily="34" charset="0"/>
              <a:buChar char="•"/>
            </a:pPr>
            <a:r>
              <a:rPr lang="en-US" sz="2800" dirty="0" err="1" smtClean="0"/>
              <a:t>Uitgevoerd</a:t>
            </a:r>
            <a:r>
              <a:rPr lang="en-US" sz="2800" dirty="0" smtClean="0"/>
              <a:t> door </a:t>
            </a:r>
            <a:r>
              <a:rPr lang="en-US" sz="2800" dirty="0" err="1" smtClean="0"/>
              <a:t>vier</a:t>
            </a:r>
            <a:r>
              <a:rPr lang="en-US" sz="2800" dirty="0" smtClean="0"/>
              <a:t> </a:t>
            </a:r>
            <a:r>
              <a:rPr lang="en-US" sz="2800" dirty="0" err="1" smtClean="0"/>
              <a:t>leerlingen</a:t>
            </a:r>
            <a:r>
              <a:rPr lang="en-US" sz="2800" dirty="0" smtClean="0"/>
              <a:t> </a:t>
            </a:r>
            <a:r>
              <a:rPr lang="en-US" sz="2800" dirty="0" err="1" smtClean="0"/>
              <a:t>uit</a:t>
            </a:r>
            <a:r>
              <a:rPr lang="en-US" sz="2800" dirty="0" smtClean="0"/>
              <a:t> </a:t>
            </a:r>
            <a:r>
              <a:rPr lang="en-US" sz="2800" dirty="0" err="1" smtClean="0"/>
              <a:t>groep</a:t>
            </a:r>
            <a:r>
              <a:rPr lang="en-US" sz="2800" dirty="0" smtClean="0"/>
              <a:t> 8</a:t>
            </a:r>
          </a:p>
          <a:p>
            <a:pPr>
              <a:buNone/>
            </a:pPr>
            <a:endParaRPr lang="en-US" sz="2800" dirty="0" smtClean="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sz="3200" dirty="0" smtClean="0"/>
              <a:t/>
            </a:r>
            <a:br>
              <a:rPr lang="en-US" sz="3200" dirty="0" smtClean="0"/>
            </a:br>
            <a:r>
              <a:rPr lang="en-US" sz="3200" dirty="0" smtClean="0"/>
              <a:t/>
            </a:r>
            <a:br>
              <a:rPr lang="en-US" sz="3200" dirty="0" smtClean="0"/>
            </a:br>
            <a:r>
              <a:rPr lang="en-US" sz="3200" dirty="0" smtClean="0"/>
              <a:t>Op </a:t>
            </a:r>
            <a:r>
              <a:rPr lang="en-US" sz="3200" dirty="0" err="1" smtClean="0"/>
              <a:t>welke</a:t>
            </a:r>
            <a:r>
              <a:rPr lang="en-US" sz="3200" dirty="0" smtClean="0"/>
              <a:t> </a:t>
            </a:r>
            <a:r>
              <a:rPr lang="en-US" sz="3200" dirty="0" err="1" smtClean="0"/>
              <a:t>manier</a:t>
            </a:r>
            <a:r>
              <a:rPr lang="en-US" sz="3200" dirty="0" smtClean="0"/>
              <a:t> </a:t>
            </a:r>
            <a:r>
              <a:rPr lang="en-US" sz="3200" dirty="0" err="1" smtClean="0"/>
              <a:t>hebben</a:t>
            </a:r>
            <a:r>
              <a:rPr lang="en-US" sz="3200" dirty="0" smtClean="0"/>
              <a:t> de </a:t>
            </a:r>
            <a:r>
              <a:rPr lang="en-US" sz="3200" dirty="0" err="1" smtClean="0"/>
              <a:t>leerlingen</a:t>
            </a:r>
            <a:r>
              <a:rPr lang="en-US" sz="3200" dirty="0" smtClean="0"/>
              <a:t> </a:t>
            </a:r>
            <a:r>
              <a:rPr lang="en-US" sz="3200" dirty="0" err="1" smtClean="0"/>
              <a:t>kennis</a:t>
            </a:r>
            <a:r>
              <a:rPr lang="en-US" sz="3200" dirty="0" smtClean="0"/>
              <a:t> </a:t>
            </a:r>
            <a:r>
              <a:rPr lang="en-US" sz="3200" dirty="0" err="1" smtClean="0"/>
              <a:t>opgedaan</a:t>
            </a:r>
            <a:r>
              <a:rPr lang="en-US" sz="3200" dirty="0" smtClean="0"/>
              <a:t> over het </a:t>
            </a:r>
            <a:r>
              <a:rPr lang="en-US" sz="3200" dirty="0" err="1" smtClean="0"/>
              <a:t>cultureel</a:t>
            </a:r>
            <a:r>
              <a:rPr lang="en-US" sz="3200" dirty="0" smtClean="0"/>
              <a:t> </a:t>
            </a:r>
            <a:r>
              <a:rPr lang="en-US" sz="3200" dirty="0" err="1" smtClean="0"/>
              <a:t>erfgoed</a:t>
            </a:r>
            <a:r>
              <a:rPr lang="en-US" sz="3200" dirty="0" smtClean="0"/>
              <a:t> ?</a:t>
            </a:r>
            <a:br>
              <a:rPr lang="en-US" sz="3200" dirty="0" smtClean="0"/>
            </a:br>
            <a:r>
              <a:rPr lang="en-US" sz="2800" dirty="0" smtClean="0"/>
              <a:t/>
            </a:r>
            <a:br>
              <a:rPr lang="en-US" sz="2800" dirty="0" smtClean="0"/>
            </a:br>
            <a:endParaRPr lang="nl-NL" sz="2800" dirty="0" smtClean="0"/>
          </a:p>
        </p:txBody>
      </p:sp>
      <p:sp>
        <p:nvSpPr>
          <p:cNvPr id="6147" name="Tijdelijke aanduiding voor inhoud 2"/>
          <p:cNvSpPr>
            <a:spLocks noGrp="1"/>
          </p:cNvSpPr>
          <p:nvPr>
            <p:ph idx="1"/>
          </p:nvPr>
        </p:nvSpPr>
        <p:spPr/>
        <p:txBody>
          <a:bodyPr/>
          <a:lstStyle/>
          <a:p>
            <a:endParaRPr lang="en-US" sz="2800" dirty="0" smtClean="0"/>
          </a:p>
          <a:p>
            <a:r>
              <a:rPr lang="en-US" sz="2800" dirty="0" err="1" smtClean="0"/>
              <a:t>Beantwoorden</a:t>
            </a:r>
            <a:r>
              <a:rPr lang="en-US" sz="2800" dirty="0" smtClean="0"/>
              <a:t> van </a:t>
            </a:r>
            <a:r>
              <a:rPr lang="en-US" sz="2800" dirty="0" err="1" smtClean="0"/>
              <a:t>kijkvragen</a:t>
            </a:r>
            <a:r>
              <a:rPr lang="en-US" sz="2800" dirty="0" smtClean="0"/>
              <a:t> </a:t>
            </a:r>
            <a:r>
              <a:rPr lang="en-US" sz="2800" dirty="0" err="1" smtClean="0"/>
              <a:t>waarbij</a:t>
            </a:r>
            <a:r>
              <a:rPr lang="en-US" sz="2800" dirty="0" smtClean="0"/>
              <a:t> de </a:t>
            </a:r>
            <a:r>
              <a:rPr lang="en-US" sz="2800" dirty="0" err="1" smtClean="0"/>
              <a:t>leerlingen</a:t>
            </a:r>
            <a:r>
              <a:rPr lang="en-US" sz="2800" dirty="0" smtClean="0"/>
              <a:t> het </a:t>
            </a:r>
            <a:r>
              <a:rPr lang="en-US" sz="2800" dirty="0" err="1" smtClean="0"/>
              <a:t>cultureel</a:t>
            </a:r>
            <a:r>
              <a:rPr lang="en-US" sz="2800" dirty="0" smtClean="0"/>
              <a:t> </a:t>
            </a:r>
            <a:r>
              <a:rPr lang="en-US" sz="2800" dirty="0" err="1" smtClean="0"/>
              <a:t>erfgoed</a:t>
            </a:r>
            <a:r>
              <a:rPr lang="en-US" sz="2800" dirty="0" smtClean="0"/>
              <a:t> in de </a:t>
            </a:r>
            <a:r>
              <a:rPr lang="en-US" sz="2800" dirty="0" err="1" smtClean="0"/>
              <a:t>wijk</a:t>
            </a:r>
            <a:r>
              <a:rPr lang="en-US" sz="2800" dirty="0" smtClean="0"/>
              <a:t> </a:t>
            </a:r>
            <a:r>
              <a:rPr lang="en-US" sz="2800" dirty="0" err="1" smtClean="0"/>
              <a:t>nodig</a:t>
            </a:r>
            <a:r>
              <a:rPr lang="en-US" sz="2800" dirty="0" smtClean="0"/>
              <a:t> </a:t>
            </a:r>
            <a:r>
              <a:rPr lang="en-US" sz="2800" dirty="0" err="1" smtClean="0"/>
              <a:t>hebben</a:t>
            </a:r>
            <a:r>
              <a:rPr lang="en-US" sz="2800" dirty="0" smtClean="0"/>
              <a:t> </a:t>
            </a:r>
            <a:r>
              <a:rPr lang="en-US" sz="2800" dirty="0" err="1" smtClean="0"/>
              <a:t>om</a:t>
            </a:r>
            <a:r>
              <a:rPr lang="en-US" sz="2800" dirty="0" smtClean="0"/>
              <a:t> tot </a:t>
            </a:r>
            <a:r>
              <a:rPr lang="en-US" sz="2800" dirty="0" err="1" smtClean="0"/>
              <a:t>een</a:t>
            </a:r>
            <a:r>
              <a:rPr lang="en-US" sz="2800" dirty="0" smtClean="0"/>
              <a:t> </a:t>
            </a:r>
            <a:r>
              <a:rPr lang="en-US" sz="2800" dirty="0" err="1" smtClean="0"/>
              <a:t>antwoord</a:t>
            </a:r>
            <a:r>
              <a:rPr lang="en-US" sz="2800" dirty="0" smtClean="0"/>
              <a:t> </a:t>
            </a:r>
            <a:r>
              <a:rPr lang="en-US" sz="2800" dirty="0" err="1" smtClean="0"/>
              <a:t>te</a:t>
            </a:r>
            <a:r>
              <a:rPr lang="en-US" sz="2800" dirty="0" smtClean="0"/>
              <a:t> </a:t>
            </a:r>
            <a:r>
              <a:rPr lang="en-US" sz="2800" dirty="0" err="1" smtClean="0"/>
              <a:t>komen</a:t>
            </a:r>
            <a:r>
              <a:rPr lang="en-US" sz="2800" dirty="0" smtClean="0"/>
              <a:t>;</a:t>
            </a:r>
          </a:p>
          <a:p>
            <a:r>
              <a:rPr lang="en-US" sz="2800" dirty="0" smtClean="0"/>
              <a:t>Het </a:t>
            </a:r>
            <a:r>
              <a:rPr lang="en-US" sz="2800" dirty="0" err="1" smtClean="0"/>
              <a:t>maken</a:t>
            </a:r>
            <a:r>
              <a:rPr lang="en-US" sz="2800" dirty="0" smtClean="0"/>
              <a:t> van </a:t>
            </a:r>
            <a:r>
              <a:rPr lang="en-US" sz="2800" dirty="0" err="1" smtClean="0"/>
              <a:t>foto’s</a:t>
            </a:r>
            <a:r>
              <a:rPr lang="en-US" sz="2800" dirty="0" smtClean="0"/>
              <a:t>;</a:t>
            </a:r>
          </a:p>
          <a:p>
            <a:r>
              <a:rPr lang="en-US" sz="2800" dirty="0" smtClean="0"/>
              <a:t>Het </a:t>
            </a:r>
            <a:r>
              <a:rPr lang="en-US" sz="2800" dirty="0" err="1" smtClean="0"/>
              <a:t>maken</a:t>
            </a:r>
            <a:r>
              <a:rPr lang="en-US" sz="2800" dirty="0" smtClean="0"/>
              <a:t> van </a:t>
            </a:r>
            <a:r>
              <a:rPr lang="en-US" sz="2800" dirty="0" err="1" smtClean="0"/>
              <a:t>een</a:t>
            </a:r>
            <a:r>
              <a:rPr lang="en-US" sz="2800" dirty="0" smtClean="0"/>
              <a:t> </a:t>
            </a:r>
            <a:r>
              <a:rPr lang="en-US" sz="2800" dirty="0" err="1" smtClean="0"/>
              <a:t>beeldverhaal</a:t>
            </a:r>
            <a:r>
              <a:rPr lang="en-US" sz="2800" dirty="0" smtClean="0"/>
              <a:t> in PowerPoint.</a:t>
            </a:r>
            <a:endParaRPr lang="nl-NL" sz="2800"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err="1" smtClean="0"/>
              <a:t>Welk</a:t>
            </a:r>
            <a:r>
              <a:rPr lang="en-US" sz="4000" dirty="0" smtClean="0"/>
              <a:t> </a:t>
            </a:r>
            <a:r>
              <a:rPr lang="en-US" sz="4000" dirty="0" err="1" smtClean="0"/>
              <a:t>ict</a:t>
            </a:r>
            <a:r>
              <a:rPr lang="en-US" sz="4000" dirty="0" smtClean="0"/>
              <a:t> </a:t>
            </a:r>
            <a:r>
              <a:rPr lang="en-US" sz="4000" dirty="0" err="1" smtClean="0"/>
              <a:t>middel</a:t>
            </a:r>
            <a:r>
              <a:rPr lang="en-US" sz="4000" dirty="0" smtClean="0"/>
              <a:t> is </a:t>
            </a:r>
            <a:r>
              <a:rPr lang="en-US" sz="4000" dirty="0" err="1" smtClean="0"/>
              <a:t>ingezet</a:t>
            </a:r>
            <a:r>
              <a:rPr lang="en-US" sz="4000" dirty="0" smtClean="0"/>
              <a:t> </a:t>
            </a:r>
            <a:r>
              <a:rPr lang="en-US" sz="4000" dirty="0" err="1" smtClean="0"/>
              <a:t>bij</a:t>
            </a:r>
            <a:r>
              <a:rPr lang="en-US" sz="4000" dirty="0" smtClean="0"/>
              <a:t> het </a:t>
            </a:r>
            <a:r>
              <a:rPr lang="en-US" sz="4000" dirty="0" err="1" smtClean="0"/>
              <a:t>ontwerp</a:t>
            </a:r>
            <a:r>
              <a:rPr lang="en-US" sz="4000" dirty="0" smtClean="0"/>
              <a:t> van het prototype?</a:t>
            </a:r>
            <a:r>
              <a:rPr lang="en-US" dirty="0" smtClean="0"/>
              <a:t/>
            </a:r>
            <a:br>
              <a:rPr lang="en-US" dirty="0" smtClean="0"/>
            </a:br>
            <a:r>
              <a:rPr lang="en-US" dirty="0" smtClean="0"/>
              <a:t/>
            </a:r>
            <a:br>
              <a:rPr lang="en-US" dirty="0" smtClean="0"/>
            </a:br>
            <a:endParaRPr lang="nl-NL" dirty="0"/>
          </a:p>
        </p:txBody>
      </p:sp>
      <p:sp>
        <p:nvSpPr>
          <p:cNvPr id="3" name="Tijdelijke aanduiding voor inhoud 2"/>
          <p:cNvSpPr>
            <a:spLocks noGrp="1"/>
          </p:cNvSpPr>
          <p:nvPr>
            <p:ph idx="1"/>
          </p:nvPr>
        </p:nvSpPr>
        <p:spPr>
          <a:xfrm>
            <a:off x="428596" y="2357430"/>
            <a:ext cx="8229600" cy="3382955"/>
          </a:xfrm>
        </p:spPr>
        <p:txBody>
          <a:bodyPr/>
          <a:lstStyle/>
          <a:p>
            <a:pPr>
              <a:buNone/>
            </a:pPr>
            <a:endParaRPr lang="en-US" dirty="0" smtClean="0"/>
          </a:p>
          <a:p>
            <a:r>
              <a:rPr lang="en-US" dirty="0" err="1" smtClean="0"/>
              <a:t>Handcomputers</a:t>
            </a:r>
            <a:r>
              <a:rPr lang="en-US" dirty="0" smtClean="0"/>
              <a:t> met GPS via Peter Dubois van </a:t>
            </a:r>
            <a:r>
              <a:rPr lang="en-US" dirty="0" err="1" smtClean="0"/>
              <a:t>Droombeek</a:t>
            </a:r>
            <a:endParaRPr lang="en-US" dirty="0" smtClean="0"/>
          </a:p>
          <a:p>
            <a:pPr>
              <a:buNone/>
            </a:pPr>
            <a:endParaRPr lang="en-US" dirty="0" smtClean="0"/>
          </a:p>
          <a:p>
            <a:pPr>
              <a:buFont typeface="Arial" charset="0"/>
              <a:buNone/>
            </a:pPr>
            <a:r>
              <a:rPr lang="en-US" sz="3600" dirty="0" smtClean="0"/>
              <a:t>    </a:t>
            </a:r>
            <a:endParaRPr lang="nl-NL" sz="3600"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Wat</a:t>
            </a:r>
            <a:r>
              <a:rPr lang="en-US" sz="3600" dirty="0" smtClean="0"/>
              <a:t> is </a:t>
            </a:r>
            <a:r>
              <a:rPr lang="en-US" sz="3600" dirty="0" err="1" smtClean="0"/>
              <a:t>Droombeek</a:t>
            </a:r>
            <a:r>
              <a:rPr lang="en-US" sz="3600" dirty="0" smtClean="0"/>
              <a:t>?</a:t>
            </a:r>
            <a:endParaRPr lang="nl-NL" sz="3600" dirty="0"/>
          </a:p>
        </p:txBody>
      </p:sp>
      <p:sp>
        <p:nvSpPr>
          <p:cNvPr id="3" name="Tijdelijke aanduiding voor inhoud 2"/>
          <p:cNvSpPr>
            <a:spLocks noGrp="1"/>
          </p:cNvSpPr>
          <p:nvPr>
            <p:ph idx="1"/>
          </p:nvPr>
        </p:nvSpPr>
        <p:spPr/>
        <p:txBody>
          <a:bodyPr/>
          <a:lstStyle/>
          <a:p>
            <a:r>
              <a:rPr lang="en-US" sz="2800" dirty="0" err="1" smtClean="0"/>
              <a:t>Droombeek</a:t>
            </a:r>
            <a:r>
              <a:rPr lang="en-US" sz="2800" dirty="0" smtClean="0"/>
              <a:t> </a:t>
            </a:r>
            <a:r>
              <a:rPr lang="en-US" sz="2800" dirty="0" err="1" smtClean="0"/>
              <a:t>verzamelt</a:t>
            </a:r>
            <a:r>
              <a:rPr lang="en-US" sz="2800" dirty="0" smtClean="0"/>
              <a:t> </a:t>
            </a:r>
            <a:r>
              <a:rPr lang="en-US" sz="2800" dirty="0" err="1" smtClean="0"/>
              <a:t>verhalen</a:t>
            </a:r>
            <a:r>
              <a:rPr lang="en-US" sz="2800" dirty="0" smtClean="0"/>
              <a:t> in </a:t>
            </a:r>
            <a:r>
              <a:rPr lang="en-US" sz="2800" dirty="0" err="1" smtClean="0"/>
              <a:t>woord</a:t>
            </a:r>
            <a:r>
              <a:rPr lang="en-US" sz="2800" dirty="0" smtClean="0"/>
              <a:t>, </a:t>
            </a:r>
            <a:r>
              <a:rPr lang="en-US" sz="2800" dirty="0" err="1" smtClean="0"/>
              <a:t>beeld</a:t>
            </a:r>
            <a:r>
              <a:rPr lang="en-US" sz="2800" dirty="0" smtClean="0"/>
              <a:t> en </a:t>
            </a:r>
            <a:r>
              <a:rPr lang="en-US" sz="2800" dirty="0" err="1" smtClean="0"/>
              <a:t>geluid</a:t>
            </a:r>
            <a:r>
              <a:rPr lang="en-US" sz="2800" dirty="0" smtClean="0"/>
              <a:t> over de </a:t>
            </a:r>
            <a:r>
              <a:rPr lang="en-US" sz="2800" dirty="0" err="1" smtClean="0"/>
              <a:t>wijk</a:t>
            </a:r>
            <a:r>
              <a:rPr lang="en-US" sz="2800" dirty="0" smtClean="0"/>
              <a:t> </a:t>
            </a:r>
            <a:r>
              <a:rPr lang="en-US" sz="2800" dirty="0" err="1" smtClean="0"/>
              <a:t>Roombeek</a:t>
            </a:r>
            <a:r>
              <a:rPr lang="en-US" sz="2800" dirty="0" smtClean="0"/>
              <a:t>;</a:t>
            </a:r>
          </a:p>
          <a:p>
            <a:r>
              <a:rPr lang="en-US" sz="2800" dirty="0" err="1" smtClean="0"/>
              <a:t>Deze</a:t>
            </a:r>
            <a:r>
              <a:rPr lang="en-US" sz="2800" dirty="0" smtClean="0"/>
              <a:t> </a:t>
            </a:r>
            <a:r>
              <a:rPr lang="en-US" sz="2800" dirty="0" err="1" smtClean="0"/>
              <a:t>verhalen</a:t>
            </a:r>
            <a:r>
              <a:rPr lang="en-US" sz="2800" dirty="0" smtClean="0"/>
              <a:t> </a:t>
            </a:r>
            <a:r>
              <a:rPr lang="en-US" sz="2800" dirty="0" err="1" smtClean="0"/>
              <a:t>zijn</a:t>
            </a:r>
            <a:r>
              <a:rPr lang="en-US" sz="2800" dirty="0" smtClean="0"/>
              <a:t> </a:t>
            </a:r>
            <a:r>
              <a:rPr lang="en-US" sz="2800" dirty="0" err="1" smtClean="0"/>
              <a:t>beschikbaar</a:t>
            </a:r>
            <a:r>
              <a:rPr lang="en-US" sz="2800" dirty="0" smtClean="0"/>
              <a:t> in </a:t>
            </a:r>
            <a:r>
              <a:rPr lang="en-US" sz="2800" dirty="0" err="1" smtClean="0"/>
              <a:t>een</a:t>
            </a:r>
            <a:r>
              <a:rPr lang="en-US" sz="2800" dirty="0" smtClean="0"/>
              <a:t> </a:t>
            </a:r>
            <a:r>
              <a:rPr lang="en-US" sz="2800" dirty="0" err="1" smtClean="0"/>
              <a:t>wandeling</a:t>
            </a:r>
            <a:r>
              <a:rPr lang="en-US" sz="2800" dirty="0" smtClean="0"/>
              <a:t> op de </a:t>
            </a:r>
            <a:r>
              <a:rPr lang="en-US" sz="2800" dirty="0" err="1" smtClean="0"/>
              <a:t>handcomputer</a:t>
            </a:r>
            <a:r>
              <a:rPr lang="en-US" sz="2800" dirty="0" smtClean="0"/>
              <a:t>;</a:t>
            </a:r>
          </a:p>
          <a:p>
            <a:r>
              <a:rPr lang="en-US" sz="2800" dirty="0" err="1" smtClean="0"/>
              <a:t>Voor</a:t>
            </a:r>
            <a:r>
              <a:rPr lang="en-US" sz="2800" dirty="0" smtClean="0"/>
              <a:t> de </a:t>
            </a:r>
            <a:r>
              <a:rPr lang="en-US" sz="2800" dirty="0" err="1" smtClean="0"/>
              <a:t>doelgroep</a:t>
            </a:r>
            <a:r>
              <a:rPr lang="en-US" sz="2800" dirty="0" smtClean="0"/>
              <a:t> </a:t>
            </a:r>
            <a:r>
              <a:rPr lang="en-US" sz="2800" dirty="0" err="1" smtClean="0"/>
              <a:t>onderwijs</a:t>
            </a:r>
            <a:r>
              <a:rPr lang="en-US" sz="2800" dirty="0" smtClean="0"/>
              <a:t> </a:t>
            </a:r>
            <a:r>
              <a:rPr lang="en-US" sz="2800" dirty="0" err="1" smtClean="0"/>
              <a:t>beoogt</a:t>
            </a:r>
            <a:r>
              <a:rPr lang="en-US" sz="2800" dirty="0" smtClean="0"/>
              <a:t> </a:t>
            </a:r>
            <a:r>
              <a:rPr lang="en-US" sz="2800" dirty="0" err="1" smtClean="0"/>
              <a:t>Droombeek</a:t>
            </a:r>
            <a:r>
              <a:rPr lang="en-US" sz="2800" dirty="0" smtClean="0"/>
              <a:t> </a:t>
            </a:r>
            <a:r>
              <a:rPr lang="en-US" sz="2800" dirty="0" err="1" smtClean="0"/>
              <a:t>om</a:t>
            </a:r>
            <a:r>
              <a:rPr lang="en-US" sz="2800" dirty="0" smtClean="0"/>
              <a:t> </a:t>
            </a:r>
            <a:r>
              <a:rPr lang="en-US" sz="2800" dirty="0" err="1" smtClean="0"/>
              <a:t>leerlingen</a:t>
            </a:r>
            <a:r>
              <a:rPr lang="en-US" sz="2800" dirty="0" smtClean="0"/>
              <a:t> met </a:t>
            </a:r>
            <a:r>
              <a:rPr lang="en-US" sz="2800" dirty="0" err="1" smtClean="0"/>
              <a:t>beelden</a:t>
            </a:r>
            <a:r>
              <a:rPr lang="en-US" sz="2800" dirty="0" smtClean="0"/>
              <a:t> en </a:t>
            </a:r>
            <a:r>
              <a:rPr lang="en-US" sz="2800" dirty="0" err="1" smtClean="0"/>
              <a:t>verhalen</a:t>
            </a:r>
            <a:r>
              <a:rPr lang="en-US" sz="2800" dirty="0" smtClean="0"/>
              <a:t> </a:t>
            </a:r>
            <a:r>
              <a:rPr lang="en-US" sz="2800" dirty="0" err="1" smtClean="0"/>
              <a:t>te</a:t>
            </a:r>
            <a:r>
              <a:rPr lang="en-US" sz="2800" dirty="0" smtClean="0"/>
              <a:t> </a:t>
            </a:r>
            <a:r>
              <a:rPr lang="en-US" sz="2800" dirty="0" err="1" smtClean="0"/>
              <a:t>betrekken</a:t>
            </a:r>
            <a:r>
              <a:rPr lang="en-US" sz="2800" dirty="0" smtClean="0"/>
              <a:t> </a:t>
            </a:r>
            <a:r>
              <a:rPr lang="en-US" sz="2800" dirty="0" err="1" smtClean="0"/>
              <a:t>bij</a:t>
            </a:r>
            <a:r>
              <a:rPr lang="en-US" sz="2800" dirty="0" smtClean="0"/>
              <a:t> de </a:t>
            </a:r>
            <a:r>
              <a:rPr lang="en-US" sz="2800" dirty="0" err="1" smtClean="0"/>
              <a:t>geschiedenis</a:t>
            </a:r>
            <a:r>
              <a:rPr lang="en-US" sz="2800" dirty="0" smtClean="0"/>
              <a:t> van de </a:t>
            </a:r>
            <a:r>
              <a:rPr lang="en-US" sz="2800" dirty="0" err="1" smtClean="0"/>
              <a:t>omgeving</a:t>
            </a:r>
            <a:endParaRPr lang="nl-NL" sz="28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smtClean="0"/>
              <a:t>Waarom</a:t>
            </a:r>
            <a:r>
              <a:rPr lang="en-US" sz="3600" dirty="0" smtClean="0"/>
              <a:t> </a:t>
            </a:r>
            <a:r>
              <a:rPr lang="en-US" sz="3600" dirty="0" err="1" smtClean="0"/>
              <a:t>deze</a:t>
            </a:r>
            <a:r>
              <a:rPr lang="en-US" sz="3600" dirty="0" smtClean="0"/>
              <a:t> </a:t>
            </a:r>
            <a:r>
              <a:rPr lang="en-US" sz="3600" dirty="0" err="1" smtClean="0"/>
              <a:t>samenwerking</a:t>
            </a:r>
            <a:r>
              <a:rPr lang="en-US" sz="3600" dirty="0" smtClean="0"/>
              <a:t>?</a:t>
            </a:r>
            <a:endParaRPr lang="nl-NL" sz="3600" dirty="0"/>
          </a:p>
        </p:txBody>
      </p:sp>
      <p:sp>
        <p:nvSpPr>
          <p:cNvPr id="3" name="Tijdelijke aanduiding voor inhoud 2"/>
          <p:cNvSpPr>
            <a:spLocks noGrp="1"/>
          </p:cNvSpPr>
          <p:nvPr>
            <p:ph idx="1"/>
          </p:nvPr>
        </p:nvSpPr>
        <p:spPr/>
        <p:txBody>
          <a:bodyPr/>
          <a:lstStyle/>
          <a:p>
            <a:r>
              <a:rPr lang="en-US" sz="2800" dirty="0" smtClean="0"/>
              <a:t>Overlap </a:t>
            </a:r>
            <a:r>
              <a:rPr lang="en-US" sz="2800" dirty="0" err="1" smtClean="0"/>
              <a:t>doelstellingen</a:t>
            </a:r>
            <a:r>
              <a:rPr lang="en-US" sz="2800" dirty="0" smtClean="0"/>
              <a:t> </a:t>
            </a:r>
            <a:r>
              <a:rPr lang="en-US" sz="2800" dirty="0" err="1" smtClean="0"/>
              <a:t>Droombeek</a:t>
            </a:r>
            <a:r>
              <a:rPr lang="en-US" sz="2800" dirty="0" smtClean="0"/>
              <a:t> en </a:t>
            </a:r>
            <a:r>
              <a:rPr lang="en-US" sz="2800" dirty="0" err="1" smtClean="0"/>
              <a:t>onderzoek</a:t>
            </a:r>
            <a:endParaRPr lang="en-US" sz="2800" dirty="0" smtClean="0"/>
          </a:p>
          <a:p>
            <a:r>
              <a:rPr lang="en-US" sz="2800" dirty="0" err="1" smtClean="0"/>
              <a:t>Beschikbare</a:t>
            </a:r>
            <a:r>
              <a:rPr lang="en-US" sz="2800" dirty="0" smtClean="0"/>
              <a:t> </a:t>
            </a:r>
            <a:r>
              <a:rPr lang="en-US" sz="2800" dirty="0" err="1" smtClean="0"/>
              <a:t>inhoud</a:t>
            </a:r>
            <a:r>
              <a:rPr lang="en-US" sz="2800" dirty="0" smtClean="0"/>
              <a:t> (</a:t>
            </a:r>
            <a:r>
              <a:rPr lang="en-US" sz="2800" dirty="0" err="1" smtClean="0"/>
              <a:t>beelden</a:t>
            </a:r>
            <a:r>
              <a:rPr lang="en-US" sz="2800" dirty="0" smtClean="0"/>
              <a:t> en </a:t>
            </a:r>
            <a:r>
              <a:rPr lang="en-US" sz="2800" dirty="0" err="1" smtClean="0"/>
              <a:t>verhalen</a:t>
            </a:r>
            <a:r>
              <a:rPr lang="en-US" sz="2800" dirty="0" smtClean="0"/>
              <a:t>)</a:t>
            </a:r>
          </a:p>
          <a:p>
            <a:r>
              <a:rPr lang="en-US" sz="2800" dirty="0" smtClean="0"/>
              <a:t>Het </a:t>
            </a:r>
            <a:r>
              <a:rPr lang="en-US" sz="2800" dirty="0" err="1" smtClean="0"/>
              <a:t>ict</a:t>
            </a:r>
            <a:r>
              <a:rPr lang="en-US" sz="2800" dirty="0" smtClean="0"/>
              <a:t> instrument </a:t>
            </a:r>
            <a:r>
              <a:rPr lang="en-US" sz="2800" dirty="0" err="1" smtClean="0"/>
              <a:t>sluit</a:t>
            </a:r>
            <a:r>
              <a:rPr lang="en-US" sz="2800" dirty="0" smtClean="0"/>
              <a:t> </a:t>
            </a:r>
            <a:r>
              <a:rPr lang="en-US" sz="2800" dirty="0" err="1" smtClean="0"/>
              <a:t>aan</a:t>
            </a:r>
            <a:r>
              <a:rPr lang="en-US" sz="2800" dirty="0" smtClean="0"/>
              <a:t> </a:t>
            </a:r>
            <a:r>
              <a:rPr lang="en-US" sz="2800" dirty="0" err="1" smtClean="0"/>
              <a:t>bij</a:t>
            </a:r>
            <a:r>
              <a:rPr lang="en-US" sz="2800" dirty="0" smtClean="0"/>
              <a:t> de </a:t>
            </a:r>
            <a:r>
              <a:rPr lang="en-US" sz="2800" dirty="0" err="1" smtClean="0"/>
              <a:t>doelgroep</a:t>
            </a:r>
            <a:endParaRPr lang="en-US" sz="2800" dirty="0" smtClean="0"/>
          </a:p>
          <a:p>
            <a:endParaRPr lang="nl-NL"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normAutofit/>
          </a:bodyPr>
          <a:lstStyle/>
          <a:p>
            <a:pPr fontAlgn="auto">
              <a:spcAft>
                <a:spcPts val="0"/>
              </a:spcAft>
              <a:defRPr/>
            </a:pPr>
            <a:r>
              <a:rPr lang="en-US" sz="3600" dirty="0" err="1" smtClean="0"/>
              <a:t>Ontwerpproces</a:t>
            </a:r>
            <a:endParaRPr lang="nl-NL" sz="3600" dirty="0"/>
          </a:p>
        </p:txBody>
      </p:sp>
      <p:sp>
        <p:nvSpPr>
          <p:cNvPr id="9" name="Tijdelijke aanduiding voor tekst 8"/>
          <p:cNvSpPr>
            <a:spLocks noGrp="1"/>
          </p:cNvSpPr>
          <p:nvPr>
            <p:ph type="body" idx="1"/>
          </p:nvPr>
        </p:nvSpPr>
        <p:spPr/>
        <p:txBody>
          <a:bodyPr/>
          <a:lstStyle/>
          <a:p>
            <a:endParaRPr lang="nl-NL"/>
          </a:p>
        </p:txBody>
      </p:sp>
      <p:sp>
        <p:nvSpPr>
          <p:cNvPr id="5" name="Tijdelijke aanduiding voor inhoud 4"/>
          <p:cNvSpPr>
            <a:spLocks noGrp="1"/>
          </p:cNvSpPr>
          <p:nvPr>
            <p:ph sz="half" idx="2"/>
          </p:nvPr>
        </p:nvSpPr>
        <p:spPr/>
        <p:txBody>
          <a:bodyPr rtlCol="0">
            <a:normAutofit/>
          </a:bodyPr>
          <a:lstStyle/>
          <a:p>
            <a:pPr fontAlgn="auto">
              <a:spcAft>
                <a:spcPts val="0"/>
              </a:spcAft>
              <a:buFont typeface="Arial" pitchFamily="34" charset="0"/>
              <a:buChar char="•"/>
              <a:defRPr/>
            </a:pPr>
            <a:r>
              <a:rPr lang="nl-NL" sz="1600" dirty="0" smtClean="0"/>
              <a:t>Punt 2: </a:t>
            </a:r>
            <a:r>
              <a:rPr lang="nl-NL" sz="1600" dirty="0" err="1" smtClean="0"/>
              <a:t>Roozendaalcomplex</a:t>
            </a:r>
            <a:endParaRPr lang="nl-NL" sz="1600" dirty="0" smtClean="0"/>
          </a:p>
          <a:p>
            <a:pPr fontAlgn="auto">
              <a:spcAft>
                <a:spcPts val="0"/>
              </a:spcAft>
              <a:buFont typeface="Arial" pitchFamily="34" charset="0"/>
              <a:buChar char="•"/>
              <a:defRPr/>
            </a:pPr>
            <a:endParaRPr lang="nl-NL" dirty="0"/>
          </a:p>
        </p:txBody>
      </p:sp>
      <p:sp>
        <p:nvSpPr>
          <p:cNvPr id="11" name="Tijdelijke aanduiding voor tekst 10"/>
          <p:cNvSpPr>
            <a:spLocks noGrp="1"/>
          </p:cNvSpPr>
          <p:nvPr>
            <p:ph type="body" sz="quarter" idx="3"/>
          </p:nvPr>
        </p:nvSpPr>
        <p:spPr/>
        <p:txBody>
          <a:bodyPr/>
          <a:lstStyle/>
          <a:p>
            <a:endParaRPr lang="nl-NL"/>
          </a:p>
        </p:txBody>
      </p:sp>
      <p:sp>
        <p:nvSpPr>
          <p:cNvPr id="6" name="Tijdelijke aanduiding voor inhoud 5"/>
          <p:cNvSpPr>
            <a:spLocks noGrp="1"/>
          </p:cNvSpPr>
          <p:nvPr>
            <p:ph sz="quarter" idx="4"/>
          </p:nvPr>
        </p:nvSpPr>
        <p:spPr>
          <a:xfrm>
            <a:off x="4645025" y="2214554"/>
            <a:ext cx="4041775" cy="3911609"/>
          </a:xfrm>
        </p:spPr>
        <p:txBody>
          <a:bodyPr rtlCol="0">
            <a:normAutofit fontScale="77500" lnSpcReduction="20000"/>
          </a:bodyPr>
          <a:lstStyle/>
          <a:p>
            <a:pPr fontAlgn="auto">
              <a:spcAft>
                <a:spcPts val="0"/>
              </a:spcAft>
              <a:buFont typeface="Arial" pitchFamily="34" charset="0"/>
              <a:buChar char="•"/>
              <a:defRPr/>
            </a:pPr>
            <a:r>
              <a:rPr lang="nl-NL" sz="1900" dirty="0" smtClean="0"/>
              <a:t>Punt 2: </a:t>
            </a:r>
            <a:r>
              <a:rPr lang="nl-NL" sz="1900" dirty="0" err="1" smtClean="0"/>
              <a:t>Roozendaalcomplex</a:t>
            </a:r>
            <a:endParaRPr lang="nl-NL" sz="1900" dirty="0" smtClean="0"/>
          </a:p>
          <a:p>
            <a:pPr fontAlgn="auto">
              <a:spcAft>
                <a:spcPts val="0"/>
              </a:spcAft>
              <a:buFont typeface="Arial" pitchFamily="34" charset="0"/>
              <a:buNone/>
              <a:defRPr/>
            </a:pPr>
            <a:r>
              <a:rPr lang="nl-NL" sz="1900" i="1" dirty="0" smtClean="0"/>
              <a:t>	</a:t>
            </a:r>
            <a:r>
              <a:rPr lang="nl-NL" sz="1600" dirty="0" smtClean="0"/>
              <a:t>Door vele liters water op te slaan kon het water bij brand via buizen de fabriek in komen. Het water spoot dan uit een soort douchekoppen aan het plafond. Er moest natuurlijk wel genoeg druk op het water staan.</a:t>
            </a:r>
          </a:p>
          <a:p>
            <a:pPr fontAlgn="auto">
              <a:spcAft>
                <a:spcPts val="0"/>
              </a:spcAft>
              <a:buFont typeface="Arial" pitchFamily="34" charset="0"/>
              <a:buNone/>
              <a:defRPr/>
            </a:pPr>
            <a:endParaRPr lang="nl-NL"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en-US" sz="1400" dirty="0" smtClean="0"/>
          </a:p>
          <a:p>
            <a:pPr fontAlgn="auto">
              <a:spcAft>
                <a:spcPts val="0"/>
              </a:spcAft>
              <a:buFont typeface="Arial" pitchFamily="34" charset="0"/>
              <a:buChar char="•"/>
              <a:defRPr/>
            </a:pPr>
            <a:endParaRPr lang="en-US"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endParaRPr lang="nl-NL" sz="1400" dirty="0" smtClean="0"/>
          </a:p>
          <a:p>
            <a:pPr fontAlgn="auto">
              <a:spcAft>
                <a:spcPts val="0"/>
              </a:spcAft>
              <a:buFont typeface="Arial" pitchFamily="34" charset="0"/>
              <a:buChar char="•"/>
              <a:defRPr/>
            </a:pPr>
            <a:r>
              <a:rPr lang="nl-NL" sz="1400" dirty="0" smtClean="0"/>
              <a:t>A</a:t>
            </a:r>
            <a:r>
              <a:rPr lang="nl-NL" sz="1400" dirty="0" smtClean="0"/>
              <a:t>. Maak foto’s van het deel van het </a:t>
            </a:r>
            <a:r>
              <a:rPr lang="nl-NL" sz="1400" dirty="0" err="1" smtClean="0"/>
              <a:t>Rozendaalcomplex</a:t>
            </a:r>
            <a:r>
              <a:rPr lang="nl-NL" sz="1400" dirty="0" smtClean="0"/>
              <a:t> waar het bluswater werd opgeslagen.</a:t>
            </a:r>
          </a:p>
          <a:p>
            <a:pPr fontAlgn="auto">
              <a:spcAft>
                <a:spcPts val="0"/>
              </a:spcAft>
              <a:buFont typeface="Arial" pitchFamily="34" charset="0"/>
              <a:buChar char="•"/>
              <a:defRPr/>
            </a:pPr>
            <a:r>
              <a:rPr lang="nl-NL" sz="1400" dirty="0" smtClean="0"/>
              <a:t>B. Maak nog een foto van het bluswatergedeelte bij een andere fabriek.</a:t>
            </a:r>
          </a:p>
          <a:p>
            <a:pPr fontAlgn="auto">
              <a:spcAft>
                <a:spcPts val="0"/>
              </a:spcAft>
              <a:buFont typeface="Arial" pitchFamily="34" charset="0"/>
              <a:buChar char="•"/>
              <a:defRPr/>
            </a:pPr>
            <a:endParaRPr lang="nl-NL" dirty="0"/>
          </a:p>
        </p:txBody>
      </p:sp>
      <p:pic>
        <p:nvPicPr>
          <p:cNvPr id="7173" name="Afbeelding 6" descr="rozendaal_losplaats.jpg"/>
          <p:cNvPicPr>
            <a:picLocks noChangeAspect="1" noChangeArrowheads="1"/>
          </p:cNvPicPr>
          <p:nvPr/>
        </p:nvPicPr>
        <p:blipFill>
          <a:blip r:embed="rId3" cstate="print"/>
          <a:srcRect/>
          <a:stretch>
            <a:fillRect/>
          </a:stretch>
        </p:blipFill>
        <p:spPr bwMode="auto">
          <a:xfrm>
            <a:off x="1214414" y="3214686"/>
            <a:ext cx="2584206" cy="1960790"/>
          </a:xfrm>
          <a:prstGeom prst="rect">
            <a:avLst/>
          </a:prstGeom>
          <a:noFill/>
          <a:ln w="9525">
            <a:noFill/>
            <a:miter lim="800000"/>
            <a:headEnd/>
            <a:tailEnd/>
          </a:ln>
        </p:spPr>
      </p:pic>
      <p:sp>
        <p:nvSpPr>
          <p:cNvPr id="7174" name="Rechthoek 7"/>
          <p:cNvSpPr>
            <a:spLocks noChangeArrowheads="1"/>
          </p:cNvSpPr>
          <p:nvPr/>
        </p:nvSpPr>
        <p:spPr bwMode="auto">
          <a:xfrm>
            <a:off x="500063" y="2286000"/>
            <a:ext cx="4214812" cy="4339650"/>
          </a:xfrm>
          <a:prstGeom prst="rect">
            <a:avLst/>
          </a:prstGeom>
          <a:noFill/>
          <a:ln w="9525">
            <a:noFill/>
            <a:miter lim="800000"/>
            <a:headEnd/>
            <a:tailEnd/>
          </a:ln>
        </p:spPr>
        <p:txBody>
          <a:bodyPr>
            <a:spAutoFit/>
          </a:bodyPr>
          <a:lstStyle/>
          <a:p>
            <a:endParaRPr lang="nl-NL" dirty="0">
              <a:latin typeface="Calibri" pitchFamily="34" charset="0"/>
            </a:endParaRPr>
          </a:p>
          <a:p>
            <a:endParaRPr lang="nl-NL" dirty="0">
              <a:latin typeface="Calibri" pitchFamily="34" charset="0"/>
            </a:endParaRPr>
          </a:p>
          <a:p>
            <a:endParaRPr lang="nl-NL" dirty="0">
              <a:latin typeface="Calibri" pitchFamily="34" charset="0"/>
            </a:endParaRPr>
          </a:p>
          <a:p>
            <a:endParaRPr lang="nl-NL" dirty="0">
              <a:latin typeface="Calibri" pitchFamily="34" charset="0"/>
            </a:endParaRPr>
          </a:p>
          <a:p>
            <a:endParaRPr lang="nl-NL" dirty="0">
              <a:latin typeface="Calibri" pitchFamily="34" charset="0"/>
            </a:endParaRPr>
          </a:p>
          <a:p>
            <a:endParaRPr lang="nl-NL" dirty="0">
              <a:latin typeface="Calibri" pitchFamily="34" charset="0"/>
            </a:endParaRPr>
          </a:p>
          <a:p>
            <a:endParaRPr lang="nl-NL" dirty="0">
              <a:latin typeface="Calibri" pitchFamily="34" charset="0"/>
            </a:endParaRPr>
          </a:p>
          <a:p>
            <a:endParaRPr lang="nl-NL" sz="1200" dirty="0" smtClean="0">
              <a:latin typeface="Calibri" pitchFamily="34" charset="0"/>
            </a:endParaRPr>
          </a:p>
          <a:p>
            <a:endParaRPr lang="nl-NL" sz="1200" dirty="0">
              <a:latin typeface="Calibri" pitchFamily="34" charset="0"/>
            </a:endParaRPr>
          </a:p>
          <a:p>
            <a:endParaRPr lang="nl-NL" sz="1200" dirty="0" smtClean="0">
              <a:latin typeface="Calibri" pitchFamily="34" charset="0"/>
            </a:endParaRPr>
          </a:p>
          <a:p>
            <a:endParaRPr lang="nl-NL" sz="1200" dirty="0">
              <a:latin typeface="Calibri" pitchFamily="34" charset="0"/>
            </a:endParaRPr>
          </a:p>
          <a:p>
            <a:endParaRPr lang="nl-NL" sz="1200" dirty="0" smtClean="0">
              <a:latin typeface="Calibri" pitchFamily="34" charset="0"/>
            </a:endParaRPr>
          </a:p>
          <a:p>
            <a:endParaRPr lang="nl-NL" sz="1200" dirty="0">
              <a:latin typeface="Calibri" pitchFamily="34" charset="0"/>
            </a:endParaRPr>
          </a:p>
          <a:p>
            <a:r>
              <a:rPr lang="nl-NL" sz="1200" dirty="0" smtClean="0">
                <a:latin typeface="Calibri" pitchFamily="34" charset="0"/>
              </a:rPr>
              <a:t>Kun </a:t>
            </a:r>
            <a:r>
              <a:rPr lang="nl-NL" sz="1200" dirty="0">
                <a:latin typeface="Calibri" pitchFamily="34" charset="0"/>
              </a:rPr>
              <a:t>je zien wat er op deze foto </a:t>
            </a:r>
          </a:p>
          <a:p>
            <a:r>
              <a:rPr lang="nl-NL" sz="1200" dirty="0">
                <a:latin typeface="Calibri" pitchFamily="34" charset="0"/>
              </a:rPr>
              <a:t>gedaan werd?</a:t>
            </a:r>
          </a:p>
          <a:p>
            <a:r>
              <a:rPr lang="nl-NL" sz="1200" dirty="0">
                <a:latin typeface="Calibri" pitchFamily="34" charset="0"/>
              </a:rPr>
              <a:t>Kun je de plek vinden vanaf waar deze foto vroeger </a:t>
            </a:r>
            <a:endParaRPr lang="nl-NL" sz="1200" dirty="0" smtClean="0">
              <a:latin typeface="Calibri" pitchFamily="34" charset="0"/>
            </a:endParaRPr>
          </a:p>
          <a:p>
            <a:r>
              <a:rPr lang="nl-NL" sz="1200" dirty="0" smtClean="0">
                <a:latin typeface="Calibri" pitchFamily="34" charset="0"/>
              </a:rPr>
              <a:t>genomen </a:t>
            </a:r>
            <a:r>
              <a:rPr lang="nl-NL" sz="1200" dirty="0">
                <a:latin typeface="Calibri" pitchFamily="34" charset="0"/>
              </a:rPr>
              <a:t>is? </a:t>
            </a:r>
          </a:p>
          <a:p>
            <a:r>
              <a:rPr lang="nl-NL" sz="1200" dirty="0">
                <a:latin typeface="Calibri" pitchFamily="34" charset="0"/>
              </a:rPr>
              <a:t>Zie je overeenkomsten en verschillen?</a:t>
            </a:r>
          </a:p>
          <a:p>
            <a:endParaRPr lang="nl-NL" dirty="0">
              <a:latin typeface="Calibri" pitchFamily="34" charset="0"/>
            </a:endParaRPr>
          </a:p>
        </p:txBody>
      </p:sp>
      <p:cxnSp>
        <p:nvCxnSpPr>
          <p:cNvPr id="10" name="Rechte verbindingslijn 9"/>
          <p:cNvCxnSpPr/>
          <p:nvPr/>
        </p:nvCxnSpPr>
        <p:spPr>
          <a:xfrm rot="5400000">
            <a:off x="1678780" y="3893328"/>
            <a:ext cx="5357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428596" y="1285860"/>
            <a:ext cx="8429625" cy="158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video-198.wmv">
            <a:hlinkClick r:id="" action="ppaction://media"/>
          </p:cNvPr>
          <p:cNvPicPr>
            <a:picLocks noRot="1" noChangeAspect="1"/>
          </p:cNvPicPr>
          <p:nvPr>
            <a:videoFile r:link="rId1"/>
          </p:nvPr>
        </p:nvPicPr>
        <p:blipFill>
          <a:blip r:embed="rId4"/>
          <a:stretch>
            <a:fillRect/>
          </a:stretch>
        </p:blipFill>
        <p:spPr>
          <a:xfrm>
            <a:off x="5214942" y="3214686"/>
            <a:ext cx="2619372" cy="1964529"/>
          </a:xfrm>
          <a:prstGeom prst="rect">
            <a:avLst/>
          </a:prstGeom>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274638"/>
            <a:ext cx="8229600" cy="1511300"/>
          </a:xfrm>
        </p:spPr>
        <p:txBody>
          <a:bodyPr/>
          <a:lstStyle/>
          <a:p>
            <a:r>
              <a:rPr lang="en-US" sz="3600" dirty="0" err="1" smtClean="0"/>
              <a:t>Uitvoering</a:t>
            </a:r>
            <a:r>
              <a:rPr lang="en-US" sz="3600" dirty="0" smtClean="0"/>
              <a:t> </a:t>
            </a:r>
            <a:r>
              <a:rPr lang="en-US" sz="3600" dirty="0" err="1" smtClean="0"/>
              <a:t>onderzoek</a:t>
            </a:r>
            <a:r>
              <a:rPr lang="en-US" sz="2800" dirty="0" smtClean="0"/>
              <a:t/>
            </a:r>
            <a:br>
              <a:rPr lang="en-US" sz="2800" dirty="0" smtClean="0"/>
            </a:br>
            <a:r>
              <a:rPr lang="en-US" sz="2800" dirty="0" smtClean="0"/>
              <a:t>“Op </a:t>
            </a:r>
            <a:r>
              <a:rPr lang="en-US" sz="2800" dirty="0" err="1" smtClean="0"/>
              <a:t>welke</a:t>
            </a:r>
            <a:r>
              <a:rPr lang="en-US" sz="2800" dirty="0" smtClean="0"/>
              <a:t> </a:t>
            </a:r>
            <a:r>
              <a:rPr lang="en-US" sz="2800" dirty="0" err="1" smtClean="0"/>
              <a:t>manier</a:t>
            </a:r>
            <a:r>
              <a:rPr lang="en-US" sz="2800" dirty="0" smtClean="0"/>
              <a:t> </a:t>
            </a:r>
            <a:r>
              <a:rPr lang="en-US" sz="2800" dirty="0" err="1" smtClean="0"/>
              <a:t>construeren</a:t>
            </a:r>
            <a:r>
              <a:rPr lang="en-US" sz="2800" dirty="0" smtClean="0"/>
              <a:t> </a:t>
            </a:r>
            <a:r>
              <a:rPr lang="en-US" sz="2800" dirty="0" err="1" smtClean="0"/>
              <a:t>leerlingen</a:t>
            </a:r>
            <a:r>
              <a:rPr lang="en-US" sz="2800" dirty="0" smtClean="0"/>
              <a:t> </a:t>
            </a:r>
            <a:r>
              <a:rPr lang="en-US" sz="2800" dirty="0" err="1" smtClean="0"/>
              <a:t>kennis</a:t>
            </a:r>
            <a:r>
              <a:rPr lang="en-US" sz="2800" dirty="0" smtClean="0"/>
              <a:t> </a:t>
            </a:r>
            <a:r>
              <a:rPr lang="en-US" sz="2800" dirty="0" err="1" smtClean="0"/>
              <a:t>aan</a:t>
            </a:r>
            <a:r>
              <a:rPr lang="en-US" sz="2800" dirty="0" smtClean="0"/>
              <a:t> de hand van </a:t>
            </a:r>
            <a:r>
              <a:rPr lang="en-US" sz="2800" dirty="0" err="1" smtClean="0"/>
              <a:t>beelden</a:t>
            </a:r>
            <a:r>
              <a:rPr lang="en-US" sz="2800" dirty="0" smtClean="0"/>
              <a:t>?”</a:t>
            </a:r>
            <a:endParaRPr lang="nl-NL" sz="2800" dirty="0" smtClean="0"/>
          </a:p>
        </p:txBody>
      </p:sp>
      <p:sp>
        <p:nvSpPr>
          <p:cNvPr id="3" name="Tijdelijke aanduiding voor inhoud 2"/>
          <p:cNvSpPr>
            <a:spLocks noGrp="1"/>
          </p:cNvSpPr>
          <p:nvPr>
            <p:ph idx="1"/>
          </p:nvPr>
        </p:nvSpPr>
        <p:spPr>
          <a:xfrm>
            <a:off x="457200" y="1928813"/>
            <a:ext cx="8229600" cy="4197350"/>
          </a:xfrm>
        </p:spPr>
        <p:txBody>
          <a:bodyPr rtlCol="0">
            <a:normAutofit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z="2800" dirty="0" err="1" smtClean="0"/>
              <a:t>Leerlingen</a:t>
            </a:r>
            <a:r>
              <a:rPr lang="en-US" sz="2800" dirty="0" smtClean="0"/>
              <a:t> </a:t>
            </a:r>
            <a:r>
              <a:rPr lang="en-US" sz="2800" dirty="0" err="1" smtClean="0"/>
              <a:t>ondervragen</a:t>
            </a:r>
            <a:r>
              <a:rPr lang="en-US" sz="2800" dirty="0" smtClean="0"/>
              <a:t> </a:t>
            </a:r>
            <a:r>
              <a:rPr lang="en-US" sz="2800" dirty="0" err="1" smtClean="0"/>
              <a:t>tijdens</a:t>
            </a:r>
            <a:r>
              <a:rPr lang="en-US" sz="2800" dirty="0" smtClean="0"/>
              <a:t>  de </a:t>
            </a:r>
            <a:r>
              <a:rPr lang="en-US" sz="2800" dirty="0" err="1" smtClean="0"/>
              <a:t>educatieve</a:t>
            </a:r>
            <a:r>
              <a:rPr lang="en-US" sz="2800" dirty="0" smtClean="0"/>
              <a:t> </a:t>
            </a:r>
            <a:r>
              <a:rPr lang="en-US" sz="2800" dirty="0" err="1" smtClean="0"/>
              <a:t>wandelroute</a:t>
            </a:r>
            <a:r>
              <a:rPr lang="en-US" sz="2800" dirty="0" smtClean="0"/>
              <a:t>;</a:t>
            </a:r>
          </a:p>
          <a:p>
            <a:pPr fontAlgn="auto">
              <a:spcAft>
                <a:spcPts val="0"/>
              </a:spcAft>
              <a:buFont typeface="Arial" pitchFamily="34" charset="0"/>
              <a:buChar char="•"/>
              <a:defRPr/>
            </a:pPr>
            <a:r>
              <a:rPr lang="en-US" sz="2800" dirty="0" smtClean="0"/>
              <a:t>Het </a:t>
            </a:r>
            <a:r>
              <a:rPr lang="en-US" sz="2800" dirty="0" err="1" smtClean="0"/>
              <a:t>laten</a:t>
            </a:r>
            <a:r>
              <a:rPr lang="en-US" sz="2800" dirty="0" smtClean="0"/>
              <a:t> </a:t>
            </a:r>
            <a:r>
              <a:rPr lang="en-US" sz="2800" dirty="0" err="1" smtClean="0"/>
              <a:t>maken</a:t>
            </a:r>
            <a:r>
              <a:rPr lang="en-US" sz="2800" dirty="0" smtClean="0"/>
              <a:t> van </a:t>
            </a:r>
            <a:r>
              <a:rPr lang="en-US" sz="2800" dirty="0" err="1" smtClean="0"/>
              <a:t>een</a:t>
            </a:r>
            <a:r>
              <a:rPr lang="en-US" sz="2800" dirty="0" smtClean="0"/>
              <a:t> </a:t>
            </a:r>
            <a:r>
              <a:rPr lang="en-US" sz="2800" dirty="0" err="1" smtClean="0"/>
              <a:t>beeldverhaal</a:t>
            </a:r>
            <a:r>
              <a:rPr lang="en-US" sz="2800" dirty="0" smtClean="0"/>
              <a:t> door de </a:t>
            </a:r>
            <a:r>
              <a:rPr lang="en-US" sz="2800" dirty="0" err="1" smtClean="0"/>
              <a:t>leerlingen</a:t>
            </a:r>
            <a:r>
              <a:rPr lang="en-US" sz="2800" dirty="0" smtClean="0"/>
              <a:t> in PowerPoint;</a:t>
            </a:r>
          </a:p>
          <a:p>
            <a:pPr fontAlgn="auto">
              <a:spcAft>
                <a:spcPts val="0"/>
              </a:spcAft>
              <a:buFont typeface="Arial" pitchFamily="34" charset="0"/>
              <a:buChar char="•"/>
              <a:defRPr/>
            </a:pPr>
            <a:r>
              <a:rPr lang="en-US" sz="2800" dirty="0" smtClean="0"/>
              <a:t>Het </a:t>
            </a:r>
            <a:r>
              <a:rPr lang="en-US" sz="2800" dirty="0" err="1" smtClean="0"/>
              <a:t>laten</a:t>
            </a:r>
            <a:r>
              <a:rPr lang="en-US" sz="2800" dirty="0" smtClean="0"/>
              <a:t> </a:t>
            </a:r>
            <a:r>
              <a:rPr lang="en-US" sz="2800" dirty="0" err="1" smtClean="0"/>
              <a:t>zien</a:t>
            </a:r>
            <a:r>
              <a:rPr lang="en-US" sz="2800" dirty="0" smtClean="0"/>
              <a:t> van de </a:t>
            </a:r>
            <a:r>
              <a:rPr lang="en-US" sz="2800" dirty="0" err="1" smtClean="0"/>
              <a:t>beeldverhalen</a:t>
            </a:r>
            <a:r>
              <a:rPr lang="en-US" sz="2800" dirty="0" smtClean="0"/>
              <a:t> </a:t>
            </a:r>
            <a:r>
              <a:rPr lang="en-US" sz="2800" dirty="0" err="1" smtClean="0"/>
              <a:t>aan</a:t>
            </a:r>
            <a:r>
              <a:rPr lang="en-US" sz="2800" dirty="0" smtClean="0"/>
              <a:t> de </a:t>
            </a:r>
            <a:r>
              <a:rPr lang="en-US" sz="2800" dirty="0" err="1" smtClean="0"/>
              <a:t>klasgenoten</a:t>
            </a:r>
            <a:r>
              <a:rPr lang="en-US" sz="2800" dirty="0" smtClean="0"/>
              <a:t>, </a:t>
            </a:r>
            <a:r>
              <a:rPr lang="en-US" sz="2800" dirty="0" err="1" smtClean="0"/>
              <a:t>zij</a:t>
            </a:r>
            <a:r>
              <a:rPr lang="en-US" sz="2800" dirty="0" smtClean="0"/>
              <a:t> </a:t>
            </a:r>
            <a:r>
              <a:rPr lang="en-US" sz="2800" dirty="0" err="1" smtClean="0"/>
              <a:t>vullen</a:t>
            </a:r>
            <a:r>
              <a:rPr lang="en-US" sz="2800" dirty="0" smtClean="0"/>
              <a:t> </a:t>
            </a:r>
            <a:r>
              <a:rPr lang="en-US" sz="2800" dirty="0" err="1" smtClean="0"/>
              <a:t>een</a:t>
            </a:r>
            <a:r>
              <a:rPr lang="en-US" sz="2800" dirty="0" smtClean="0"/>
              <a:t> </a:t>
            </a:r>
            <a:r>
              <a:rPr lang="en-US" sz="2800" dirty="0" err="1" smtClean="0"/>
              <a:t>observatieformulier</a:t>
            </a:r>
            <a:r>
              <a:rPr lang="en-US" sz="2800" dirty="0" smtClean="0"/>
              <a:t> in;</a:t>
            </a:r>
          </a:p>
          <a:p>
            <a:pPr fontAlgn="auto">
              <a:spcAft>
                <a:spcPts val="0"/>
              </a:spcAft>
              <a:buFont typeface="Arial" pitchFamily="34" charset="0"/>
              <a:buChar char="•"/>
              <a:defRPr/>
            </a:pPr>
            <a:r>
              <a:rPr lang="en-US" sz="2800" dirty="0" smtClean="0"/>
              <a:t>Het </a:t>
            </a:r>
            <a:r>
              <a:rPr lang="en-US" sz="2800" dirty="0" err="1" smtClean="0"/>
              <a:t>interviewen</a:t>
            </a:r>
            <a:r>
              <a:rPr lang="en-US" sz="2800" dirty="0" smtClean="0"/>
              <a:t> van de </a:t>
            </a:r>
            <a:r>
              <a:rPr lang="en-US" sz="2800" dirty="0" err="1" smtClean="0"/>
              <a:t>vier</a:t>
            </a:r>
            <a:r>
              <a:rPr lang="en-US" sz="2800" dirty="0" smtClean="0"/>
              <a:t> </a:t>
            </a:r>
            <a:r>
              <a:rPr lang="en-US" sz="2800" dirty="0" err="1" smtClean="0"/>
              <a:t>leerlingen</a:t>
            </a:r>
            <a:r>
              <a:rPr lang="en-US" sz="2800" dirty="0" smtClean="0"/>
              <a:t> die </a:t>
            </a:r>
            <a:r>
              <a:rPr lang="en-US" sz="2800" dirty="0" err="1" smtClean="0"/>
              <a:t>deel</a:t>
            </a:r>
            <a:r>
              <a:rPr lang="en-US" sz="2800" dirty="0" smtClean="0"/>
              <a:t> </a:t>
            </a:r>
            <a:r>
              <a:rPr lang="en-US" sz="2800" dirty="0" err="1" smtClean="0"/>
              <a:t>hebben</a:t>
            </a:r>
            <a:r>
              <a:rPr lang="en-US" sz="2800" dirty="0" smtClean="0"/>
              <a:t> </a:t>
            </a:r>
            <a:r>
              <a:rPr lang="en-US" sz="2800" dirty="0" err="1" smtClean="0"/>
              <a:t>genomen</a:t>
            </a:r>
            <a:r>
              <a:rPr lang="en-US" sz="2800" dirty="0" smtClean="0"/>
              <a:t> </a:t>
            </a:r>
            <a:r>
              <a:rPr lang="en-US" sz="2800" dirty="0" err="1" smtClean="0"/>
              <a:t>aan</a:t>
            </a:r>
            <a:r>
              <a:rPr lang="en-US" sz="2800" dirty="0" smtClean="0"/>
              <a:t> de </a:t>
            </a:r>
            <a:r>
              <a:rPr lang="en-US" sz="2800" dirty="0" err="1" smtClean="0"/>
              <a:t>educatieve</a:t>
            </a:r>
            <a:r>
              <a:rPr lang="en-US" sz="2800" dirty="0" smtClean="0"/>
              <a:t> </a:t>
            </a:r>
            <a:r>
              <a:rPr lang="en-US" sz="2800" dirty="0" err="1" smtClean="0"/>
              <a:t>wandelroute</a:t>
            </a: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TotalTime>
  <Words>675</Words>
  <Application>Microsoft Office PowerPoint</Application>
  <PresentationFormat>Diavoorstelling (4:3)</PresentationFormat>
  <Paragraphs>116</Paragraphs>
  <Slides>26</Slides>
  <Notes>0</Notes>
  <HiddenSlides>0</HiddenSlides>
  <MMClips>6</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Office-thema</vt:lpstr>
      <vt:lpstr>Vooronderzoek visual knowledge building</vt:lpstr>
      <vt:lpstr>Definitie visual knowledge building</vt:lpstr>
      <vt:lpstr>Onderzoek</vt:lpstr>
      <vt:lpstr>  Op welke manier hebben de leerlingen kennis opgedaan over het cultureel erfgoed ?  </vt:lpstr>
      <vt:lpstr>    Welk ict middel is ingezet bij het ontwerp van het prototype?  </vt:lpstr>
      <vt:lpstr>Wat is Droombeek?</vt:lpstr>
      <vt:lpstr>Waarom deze samenwerking?</vt:lpstr>
      <vt:lpstr>Ontwerpproces</vt:lpstr>
      <vt:lpstr>Uitvoering onderzoek “Op welke manier construeren leerlingen kennis aan de hand van beelden?”</vt:lpstr>
      <vt:lpstr>  Maak foto’s waaraan je kan zien hoe en waar de balen het Balengebouw binnenkwamen. </vt:lpstr>
      <vt:lpstr>Visual knowledge building “Het begrijpen van beelden”</vt:lpstr>
      <vt:lpstr>Visual knowledge building “ Kennis toepassen”</vt:lpstr>
      <vt:lpstr> Visual knowledge building “het kritisch kunnen kijken naar beelden” </vt:lpstr>
      <vt:lpstr>Visual knowledge building “Kennis kunnen uitdrukken in beelden”</vt:lpstr>
      <vt:lpstr>Het maken van het beeldverhaal</vt:lpstr>
      <vt:lpstr>Enkele delen uit de beeldverhalen van de leerlingen</vt:lpstr>
      <vt:lpstr>Dia 17</vt:lpstr>
      <vt:lpstr>Dia 18</vt:lpstr>
      <vt:lpstr>Dia 19</vt:lpstr>
      <vt:lpstr>Dia 20</vt:lpstr>
      <vt:lpstr>Dia 21</vt:lpstr>
      <vt:lpstr>Onderzoek onder alle leerlingen</vt:lpstr>
      <vt:lpstr>Onderzoek onder alle leerlingen</vt:lpstr>
      <vt:lpstr>Onderzoek onder alle leerlingen</vt:lpstr>
      <vt:lpstr>Dia 25</vt:lpstr>
      <vt:lpstr>Tot slot…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vooronderzoek visual knowledge building</dc:title>
  <dc:creator>Leonie van Otten</dc:creator>
  <cp:lastModifiedBy>Leonie van Otten</cp:lastModifiedBy>
  <cp:revision>115</cp:revision>
  <dcterms:created xsi:type="dcterms:W3CDTF">2007-05-21T12:29:26Z</dcterms:created>
  <dcterms:modified xsi:type="dcterms:W3CDTF">2007-05-23T11:40:19Z</dcterms:modified>
</cp:coreProperties>
</file>